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gli antropologi la cultura è il modo di vivere che una persona impara crescendo in un gruppo. In queste slide vediamo come è nata la definizione e come è cambiata.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Parlerà cinese, e imparerà la cultura cinese come i suoi coetanei. È un esempio riportato da Remotti: la cultura si impara stando in un gruppo, non arriva con i geni.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Remotti distingue un'idea classica, un ideale di formazione della singola persona, e un'idea moderna, nata con le scienze sociali, che descrive come vivono i gruppi umani. Quando si dice cultura maori o cultura dei giovani si usa il secondo senso.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parola viene dal verbo latino colere, coltivare. Cicerone chiama la filosofia cultura animi, coltivazione dell'animo. Secondo Brumann, che riprende Hahn, nel 1672 Pufendorf usa la parola per i costumi di intere società; attraverso Herder l'uso arriva ai fondatori dell'antropologia. Nel 1871 Tylor scrive la sua definizione: un insieme complesso di conoscenze, credenze, arte, morale, diritto, costumi e abitudini acquisite vivendo in società.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L'inculturazione è l'assimilazione della propria cultura durante la socializzazione, soprattutto nell'infanzia. L'acculturazione è il cambiamento della cultura di un popolo dovuto al contatto con altri popoli.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Boas prende le distanze dall'evoluzionismo e nel 1911, in The mind of primitive man, attacca il razzismo. Malinowski, dopo le ricerche nelle isole Trobriand, vede in ogni usanza un compito dentro il tutto. Geertz, in The Interpretation of Cultures del 1973, descrive la cultura come un sistema di simboli.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Negli anni Novanta e Duemila il concetto viene criticato sempre più spesso dentro l'antropologia, perché fa pensare a blocchi chiusi. Lila Abu-Lughod nel 1991 invita a scrivere contro la cultura. Brumann propone di vederla come una cassetta degli attrezzi di risposte collaudate, e conta tra chi ha una cultura anche altre specie animali.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sociologo Sumner lo definisce nel 1906, in Folkways, parlando di chi giudica gli altri gruppi con le usanze del proprio. A Herskovits si lega invece il principio del relativismo culturale. Seconda domanda, che differenza c'è tra inculturazione e acculturazione?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complete sono in fondo al Recap online.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Definizione di cultura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Che cosa intendono gli antropologi, da Tylor a Geertz</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PROVA A RISPONDERE</a:t>
            </a:r>
            <a:endParaRPr lang="en-US" sz="1300" dirty="0"/>
          </a:p>
        </p:txBody>
      </p:sp>
      <p:sp>
        <p:nvSpPr>
          <p:cNvPr id="3" name="Shape 1"/>
          <p:cNvSpPr/>
          <p:nvPr/>
        </p:nvSpPr>
        <p:spPr>
          <a:xfrm>
            <a:off x="1391869" y="1737208"/>
            <a:ext cx="234863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Un neonato francese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cresciuto in Cina, che lingua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parlerà?</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LATINO COLERE AL 1991</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sensi della parola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Tylor, 1871</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Boas a Geertz</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critiche dagli anni Novanta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HA UNA CULTURA?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Senso comune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Istruzione, arte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 CHI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 chi ha studiato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Senso antropologico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modo di vivere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 CHI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 chiunque viva in un gruppo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antropologia una cultura ce l'ha ogni membro di una società.</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CICERONE A LONDRA, 1871</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Herder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Culture al plurale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Cultura animi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Cicerone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1672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Pufendorf, secondo Hahn</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Tylor, Primitive Culture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INCULTURAZIONE O ACCULTURAZIONE?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Inculturazione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assorbe la propria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Crescendo, da bambini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Acculturazione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Una cultura cambia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 contatto con altri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Usare «acculturazione» per l'inculturazione è un errore, avverte la Treccani.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TRA IL 1911 E IL 1973</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Franz Boas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Etnologo, 1858-1942</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Ogni cultura cresce dalla propria storia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Bronisław Malinowski</a:t>
            </a:r>
            <a:endParaRPr lang="en-US" sz="15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Antropologo, 1884-1942</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cultura risponde ai bisogni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Clifford Geertz</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Antropologo, 1926-2006</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cultura è una trama di significati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VERO O FALSO?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cultura è una cosa solo umana.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Per Brumann no, anche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grandi scimmie e cetacei</a:t>
            </a:r>
            <a:pPr indent="0" marL="0">
              <a:lnSpc>
                <a:spcPct val="125000"/>
              </a:lnSpc>
              <a:buNone/>
            </a:pPr>
            <a:r>
              <a:rPr lang="en-US" sz="1750" dirty="0">
                <a:solidFill>
                  <a:srgbClr val="D8D6CF"/>
                </a:solidFill>
                <a:latin typeface="+mn-lt" pitchFamily="34" charset="0"/>
                <a:ea typeface="+mn-lt" pitchFamily="34" charset="-122"/>
                <a:cs typeface="+mn-lt" pitchFamily="34" charset="-120"/>
              </a:rPr>
              <a:t> si passano comportamenti per via sociale.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UNA DOMANDA DA VERIFICA</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Chi definisce l'etnocentrismo, e in quale libro?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William G. Sumner, in Folkways (1906)</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Melville J. Herskovits, nel 1955</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Franz Boas, in The mind of primitive man (1911)</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 CON QUIZ E MAPPA</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Ripassa la definizione di cultura su Recaplica </a:t>
            </a:r>
            <a:pPr indent="0" marL="0">
              <a:buNone/>
            </a:pPr>
            <a:r>
              <a:rPr lang="en-US" sz="1700" b="1" dirty="0">
                <a:solidFill>
                  <a:schemeClr val="bg1"/>
                </a:solidFill>
                <a:latin typeface="+mn-lt" pitchFamily="34" charset="0"/>
                <a:ea typeface="+mn-lt" pitchFamily="34" charset="-122"/>
                <a:cs typeface="+mn-lt" pitchFamily="34" charset="-120"/>
              </a:rPr>
              <a:t>recaplica.com/it/storia/definizione-di-cultura/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Tylor 1871 · Remotti, Treccani · Brumann · Stanford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Definizione di cultura in antropologia, da Tylor a Geertz — Recap</dc:title>
  <dc:subject>PptxGenJS Presentation</dc:subject>
  <dc:creator>Recaplica</dc:creator>
  <cp:lastModifiedBy>Recaplica</cp:lastModifiedBy>
  <cp:revision>1</cp:revision>
  <dcterms:created xsi:type="dcterms:W3CDTF">2026-10-23T03:35:53Z</dcterms:created>
  <dcterms:modified xsi:type="dcterms:W3CDTF">2026-10-23T03:35:53Z</dcterms:modified>
</cp:coreProperties>
</file>