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Critica della ragion pura, con una prima edizione nel 1781 e una seconda nel 1787, si chiede quali siano i limiti della conoscenza umana.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Kant la risposta è negativa: conosciamo gli oggetti come appaiono a noi, i fenomeni, mentre la cosa in sé resta fuori dalla nostra portata.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percorso segue la struttura del Recap: dal problema che Kant pone fino alla sua proposta di soluzione.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la Internet Encyclopedia of Philosophy, Kant distingue il mondo fenomenico dell'esperienza dal mondo delle cose come sono in sé, e conclude che la mente umana non può conoscere le cose in sé.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la Stanford Encyclopedia of Philosophy, spazio e tempo sono le forme con cui la nostra sensibilità intuisce gli oggetti, determinazioni della mente e non del mondo esterno preso per sé.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frase compare nella Internet Encyclopedia of Philosophy per riassumere il bisogno reciproco di sensi e pensiero nella conoscenza.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Kant la conoscenza si capisce meglio partendo da chi conosce: è l'idea che lui stesso paragona alla scoperta di Copernico sul moto apparente degli astri.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la Internet Encyclopedia of Philosophy, le dodici categorie kantiane si dividono in quattro gruppi di tre; tra quelle di relazione figurano sostanza, causalità e comunità.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Spazio e tempo sono forme della nostra sensibilità: condizioni con cui la mente organizza l'esperienza. Seconda domanda per la classe: perché Kant chiama 'noumeno' la cosa in sé?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anche falsi miti, mappa concettuale, quiz e flashcard su fenomeno e noumeno.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Critica della ragion pura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possiamo conoscere, secondo Kant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KANT PONE UNA DOMANDA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3895395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Conosciamo le cose come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sono, davvero?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PROBLEMA ALLA SVOLTA COPERNICANA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problema della conoscenza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Spazio e tempo come forme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Sensibilità e intelletto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svolta copernicana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problema della conoscenza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può sapere la mente umana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FENOMENO E NOUMENO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Fenomeno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È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l'oggetto come appare a chi lo percepisce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PUÒ CONOSCERE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sì, è l'oggetto della conoscenza umana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Noumeno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È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cosa in sé, indipendente dal soggetto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PUÒ CONOSCERE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no, resta fuori dalla portata umana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Critica della ragion pura traccia qui il limite della conoscenza umana.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9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Spazio e tempo come forme</a:t>
            </a:r>
            <a:endParaRPr lang="en-US" sz="29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Condizioni della mente, non del mondo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SPAZIO E TEMPO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Spazio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forma a priori della sensibilità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organizza ciò che percepiamo nell'esperienza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Tempo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forma a priori della sensibilità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condizione che rende possibile l'esperienza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Sensibilità e intelletto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contributi per conoscere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KANT UNISCE DUE CONDIZIONI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Pensieri senza contenuto sono vuoti, intuizioni senza concetti sono cieche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Conoscere richiede insieme il contributo della sensibilità e quello dell'intelletto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svolta copernicana</a:t>
            </a:r>
            <a:endParaRPr lang="en-US" sz="37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soggetto al centro della conoscenza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DOVE PARTE LA CONOSCENZA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Kant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PUNTO DI PARTENZA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l'oggetto conosciuto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SOGGETTO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adatta all'oggetto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 Kant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PUNTO DI PARTENZA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soggetto che conosce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SOGGETTO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struttura l'esperienza con le proprie forme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qui che Kant parla di una svolta 'copernicana'.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DODICI CATEGORIE, QUATTRO GRUPPI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gruppi di categorie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quantità, qualità, relazione, modalità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categorie di relazione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sostanza, causalità, comunità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sono, per Kant, spazio e tempo?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Proprietà oggettive del mondo esterno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Forme a priori della nostra sensibilità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Categorie dell'intelletto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TROVI DI PIÙ NEL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recaplica.com/it/storia/critica-della-ragion-pura-kant/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Internet Encyclopedia of Philosophy · Philosophy Pages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Critica della ragion pura di Kant: riassunto di cosa possiamo conoscere — Recap</dc:title>
  <dc:subject>PptxGenJS Presentation</dc:subject>
  <dc:creator>Recaplica</dc:creator>
  <cp:lastModifiedBy>Recaplica</cp:lastModifiedBy>
  <cp:revision>1</cp:revision>
  <dcterms:created xsi:type="dcterms:W3CDTF">2026-10-12T02:40:39Z</dcterms:created>
  <dcterms:modified xsi:type="dcterms:W3CDTF">2026-10-12T02:40:39Z</dcterms:modified>
</cp:coreProperties>
</file>