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filosofi, tra il Seicento e il Settecento, si fanno la stessa domanda, perché un'autorità politica è legittima, e rispondono in modi opposti.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la domanda che muove Hobbes, Locke e Rousseau. Nessuno dei tre racconta un evento storico: ciascuno immagina come vivrebbero gli esseri umani senza nessun governo, e da lì ricostruisce perché un'autorità comune possa dirsi legittima.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Hobbes (Leviatano, 1651) lo stato di natura è una guerra generalizzata: non si tratta di scontri occasionali. Gli individui istituiscono la sovranità con un patto reciproco di obbedienza: un'autorità parziale non basterebbe a tenere a freno il conflitto, quindi anche un governo molto duro resta preferibile alla guerra civile.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Locke (Due trattati sul governo, 1689) lo stato di natura nasce dall'assenza di un giudice comune: resta comunque governato dalla ragione. Il patto cede al governo solo il potere di punire chi viola la legge di natura; se il governo tradisce lo scopo per cui è stato istituito, i cittadini possono contestarlo e sostituirlo.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Rousseau (Il contratto sociale, 1762) lo stato di natura è un'epoca pacifica: è la socializzazione successiva a produrre disuguaglianza e competizione. Il governo si fonda sull'assemblea diretta dei cittadini, e le leggi legittime nascono dalla volontà generale, orientata al bene comune, distinta dalla volontà di tutti, somma degli interessi privati.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Questa è la differenza più netta rispetto a Hobbes e Locke: l'autorità resta nel corpo dei cittadini, non in un sovrano.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tre nomi che la storia della filosofia politica associa al contratto sociale, con l'opera e l'anno che ciascuno ha pubblicato.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la prima: Hobbes cede tutto a un sovrano assoluto, Locke cede solo il potere di punire le violazioni e mantiene un diritto di resistenza. Seconda domanda per la classe, per Rousseau chi detiene il potere alla fine? Risposta, nessuno all'esterno, lo detengono i cittadini riuniti tramite la volontà generale.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Guardare i tre autori insieme aiuta a vedere perché le loro idee di autorità politica restano incompatibili.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contratto sociale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lo pensano Hobbes, Locke e Rousseau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POTERE CHE NESSUNO HA FIRMATO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212440"/>
            <a:ext cx="544271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accettiamo di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obbedire a un'autorità che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abbiamo scelto noi?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FILOSOFI A CONFRONTO SUL POTERE LEGITTIMO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Hobbes, guerra di tutti contro tutti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Locke, libertà già regolata dalla ragione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Rousseau, nessun sovrano esterno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L'eredità nelle rivoluzioni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GUERRA AL SOVRANO ASSOLUTO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Stato di natura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guerra generalizzata, paura della morte violenta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patto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ciascuno cede il diritto di autogovernarsi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sovrano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potere assoluto, indiviso, illimitato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LIBERTÀ REGOLATA ALLA RESISTENZA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Stato di natura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piena libertà, già regolata dalla ragione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patto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cessione condizionata, solo potere esecutivo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Diritto di resistenza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governo che tradisce il mandato può essere sostituito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PACE NATURALE ALLA VOLONTÀ GENERALE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Stato di natura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epoca pacifica, priva di competizione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patto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nessuna cessione a un sovrano esterno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Volontà generale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cittadini riuniti deliberano le leggi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LEGGI NASCONO DAI CITTADINI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cittadini riuniti deliberano le leggi attraverso la volontà generale.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volontà generale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guarda al bene comune; è diversa dalla volontà di tutti, semplice somma degli interessi privati dei singoli cittadini.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HA SCRITTO LEVIATANO E CONTRATTO SOCIALE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Thomas Hobbes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Leviatano, 1651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Guerra generalizzata senza un potere comune, patto verso un sovrano assoluto.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John Locke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trattati, 1689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Libertà già regolata dalla ragione, patto condizionato e diritto di resistenza.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Rousseau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Contratto sociale, 1762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Pace naturale corrotta dalla società, leggi dalla volontà generale dei cittadini.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MODI DIVERSI DI CEDERE IL POTERE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 è la differenza principale tra il patto di Hobbes e quello di Locke?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Cessione totale verso un sovrano unico, contro cessione condizionata con diritto di resistenza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Sono identici, cambia solo il nome del sovrano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Locke non prevede nessun patto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Ripassa quiz e flashcard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recaplica.com/it/storia/contratto-sociale-hobbes-locke-rousseau/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Internet Encyclopedia of Philosophy · Wikisource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Contratto sociale: come lo pensano Hobbes, Locke e Rousseau — Recap</dc:title>
  <dc:subject>PptxGenJS Presentation</dc:subject>
  <dc:creator>Recaplica</dc:creator>
  <cp:lastModifiedBy>Recaplica</cp:lastModifiedBy>
  <cp:revision>1</cp:revision>
  <dcterms:created xsi:type="dcterms:W3CDTF">2026-10-12T04:02:29Z</dcterms:created>
  <dcterms:modified xsi:type="dcterms:W3CDTF">2026-10-12T04:02:29Z</dcterms:modified>
</cp:coreProperties>
</file>