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embeddedFontLst>
    <p:embeddedFont>
      <p:font typeface="Bricolage Grotesque"/>
      <p:regular r:id="rId25"/>
      <p:bold r:id="rId26"/>
    </p:embeddedFont>
    <p:embeddedFont>
      <p:font typeface="Atkinson Hyperlegible"/>
      <p:regular r:id="rId27"/>
      <p:bold r:id="rId28"/>
      <p:italic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25" Type="http://schemas.openxmlformats.org/officeDocument/2006/relationships/font" Target="fonts/font1.fntdata"/><Relationship Id="rId26" Type="http://schemas.openxmlformats.org/officeDocument/2006/relationships/font" Target="fonts/font2.fntdata"/><Relationship Id="rId27" Type="http://schemas.openxmlformats.org/officeDocument/2006/relationships/font" Target="fonts/font3.fntdata"/><Relationship Id="rId28" Type="http://schemas.openxmlformats.org/officeDocument/2006/relationships/font" Target="fonts/font4.fntdata"/><Relationship Id="rId29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filosofi, tra il Seicento e il Settecento, si fanno la stessa domanda, perché un'autorità politica è legittima, e rispondono in modi opposti.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domanda che muove Hobbes, Locke e Rousseau. Nessuno dei tre racconta un evento storico: ciascuno immagina come vivrebbero gli esseri umani senza nessun governo, e da lì ricostruisce perché un'autorità comune possa dirsi legittima.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Hobbes (Leviatano, 1651) lo stato di natura è una guerra generalizzata: non si tratta di scontri occasionali. Gli individui istituiscono la sovranità con un patto reciproco di obbedienza: un'autorità parziale non basterebbe a tenere a freno il conflitto, quindi anche un governo molto duro resta preferibile alla guerra civile.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Locke (Due trattati sul governo, 1689) lo stato di natura nasce dall'assenza di un giudice comune: resta comunque governato dalla ragione. Il patto cede al governo solo il potere di punire chi viola la legge di natura; se il governo tradisce lo scopo per cui è stato istituito, i cittadini possono contestarlo e sostituirlo.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Rousseau (Il contratto sociale, 1762) lo stato di natura è un'epoca pacifica: è la socializzazione successiva a produrre disuguaglianza e competizione. Il governo si fonda sull'assemblea diretta dei cittadini, e le leggi legittime nascono dalla volontà generale, orientata al bene comune, distinta dalla volontà di tutti, somma degli interessi privati.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Hobbes e Locke condividono il procedimento, stato di natura seguito da un patto, ma lo stato di natura di partenza cambia tutto: la guerra di Hobbes richiede un potere che non si possa mettere in discussione, la libertà già ordinata di Locke permette una cessione molto più stretta.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la mossa di Rousseau: restituire il potere ai cittadini riuniti, invece di delegarlo a un terzo. La risposta sta nella volontà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è la differenza più netta rispetto a Hobbes e Locke: l'autorità resta nel corpo dei cittadini, non in un sovrano.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nomi che la storia della filosofia politica associa al contratto sociale, con l'opera e l'anno che ciascuno ha pubblicato.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opere, pubblicate nell'arco di poco più di un secolo, che hanno fissato tre modi diversi di pensare il patto tra individui e autorità.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dei tre filosofi ha assistito a un contratto firmato davvero: resta un esperimento di pensiero. Ma i diritti naturali di Locke e la sovranità dei cittadini di Rousseau hanno fornito il vocabolario di due rivoluzioni settecentesche distinte.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Hobbes cede tutto a un sovrano assoluto, Locke cede solo il potere di punire le violazioni e mantiene un diritto di resistenza. Seconda domanda per la classe, per Rousseau chi detiene il potere alla fine? Risposta, nessuno all'esterno, lo detengono i cittadini riuniti tramite la volontà generale.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Guardare i tre autori insieme aiuta a vedere perché le loro idee di autorità politica restano incompatibili.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contratto sociale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lo pensano Hobbes, Locke e Rousseau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POTERE CHE NESSUNO HA FIRMATO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544271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accettiamo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obbedire a un'autorità che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abbiamo scelto noi?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FILOSOFI A CONFRONTO SUL POTERE LEGITTIMO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Hobbes, guerra di tutti contro tutti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Locke, libertà già regolata dalla ragione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Rousseau, nessun sovrano esterno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nelle rivoluzioni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Hobbes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Guerra di tutti contro tutti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GUERRA AL SOVRANO ASSOLUTO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di natura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guerra generalizzata, paura della morte violenta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ciascuno cede il diritto di autogovernarsi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sovrano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 assoluto, indiviso, illimitato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Locke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che nessuno cede del tutto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LIBERTÀ REGOLATA ALLA RESISTENZA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di natura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piena libertà, già regolata dalla ragione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cessione condizionata, solo potere esecutivo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Diritto di resistenza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governo che tradisce il mandato può essere sostituito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Rousseau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 sovrano esterno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PACE NATURALE ALLA VOLONTÀ GENERALE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di natura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epoca pacifica, priva di competizione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patto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cessione a un sovrano esterno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Volontà generale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cittadini riuniti deliberano le leggi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CESSIONE TOTALE O CESSIONE CONDIZIONATA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Hobbes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CESSIONE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totale, verso un sovrano unico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SOVRANO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potere assoluto, indiviso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Locke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CESSIONE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condizionata, solo potere esecutivo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GOVERNO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revocabile, c'è il diritto di resistenza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Stesso schema di partenza, esiti opposti sulla libertà individuale.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UN'ALTERNATIVA AL SOVRANO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785449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se le leggi nascessero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direttamente dalla comunità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dei cittadini?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LEGGI NASCONO DAI CITTADINI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cittadini riuniti deliberano le leggi attraverso la volontà generale.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volontà generale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guarda al bene comune; è diversa dalla volontà di tutti, semplice somma degli interessi privati dei singoli cittadini.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SCRITTO LEVIATANO E CONTRATTO SOCIALE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Hobbes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Leviatano, 1651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Guerra generalizzata senza un potere comune, patto verso un sovrano assoluto.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John Locke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trattati, 1689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Libertà già regolata dalla ragione, patto condizionato e diritto di resistenza.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Rousseau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Contratto sociale, 1762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Pace naturale corrotta dalla società, leggi dalla volontà generale dei cittadini.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LEVIATANO AL CONTRATTO SOCIALE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Leviatano di Hobbes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sovrano assoluto, nato da un patto di sudditanza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1689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trattati di Locke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patto condizionato, revocabile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1762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Contratto sociale di Rousseau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nessun sovrano esterno, volontà generale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Eredità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Settecento alle rivoluzioni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LOCKE E ROUSSEAU ALLE RIVOLUZIONI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Locke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 naturali, ripresi nella rivoluzione americana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Rousseau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sovranità popolare, ripresa nella rivoluzione francese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Costituzioni successive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riprendono in forme diverse diritti naturali e sovranità popolare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MODI DIVERSI DI CEDERE IL POTERE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 è la differenza principale tra il patto di Hobbes e quello di Locke?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Cessione totale verso un sovrano unico, contro cessione condizionata con diritto di resistenza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Sono identici, cambia solo il nome del sovrano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Locke non prevede nessun patto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Ripassa quiz e flashcard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recaplica.com/it/storia/contratto-sociale-hobbes-locke-rousseau/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Wikisource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Contratto sociale: come lo pensano Hobbes, Locke e Rousseau — Recap</dc:title>
  <dc:subject>PptxGenJS Presentation</dc:subject>
  <dc:creator>Recaplica</dc:creator>
  <cp:lastModifiedBy>Recaplica</cp:lastModifiedBy>
  <cp:revision>1</cp:revision>
  <dcterms:created xsi:type="dcterms:W3CDTF">2026-10-12T04:02:29Z</dcterms:created>
  <dcterms:modified xsi:type="dcterms:W3CDTF">2026-10-12T04:02:29Z</dcterms:modified>
</cp:coreProperties>
</file>