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Parliamo del comune medievale: la forma di governo con cui molte città italiane, dalla fine dell'XI secolo, si amministrarono da sole.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Non un re, non sempre un vescovo: nel corso del Duecento il governo di molte città italiane passa attraverso diverse istituzioni comunali, come vedremo, fino ad arrivare, in alcuni casi, ai signori cittadini.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nascita del comune, alla fine dell'XI secolo, nasce dall'incontro di più fattori: crescita demografica, trasformazioni economiche e frazionamento del potere feudale. Da lì il comune attraversa il consolato, il podestariato, il comune popolare e, per molte città, la crisi che porta alla signoria.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Nella fase consolare il governo cittadino è nelle mani di un gruppo di consoli, tra due e dodici, eletti da assemblee più o meno ristrette. Nel 1183 la Pace di Costanza segna una svolta: l'imperatore Federico I riconosce al comune diritti come l'amministrazione autonoma della giustizia, in cambio di tributi e di un giuramento di fedeltà.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Tra la fine del XII e l'inizio del XIII secolo il consolato lascia spazio al podestà: un magistrato unico, elettivo e temporaneo, chiamato apposta da fuori città. Esempio pratico: un consiglio cittadino sceglieva ogni anno un podestà proveniente da un'altra città, proprio per avere un governante estraneo alle liti locali.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Dalla metà del Duecento accanto alle strutture del comune si sviluppa quella del popolo, organizzata per arti e guidata dal capitano del popolo. Il conflitto politico permanente tra i magnati e i popolani, tra Duecento e Trecento, è tra le cause che favoriscono l'affermarsi di signori nelle singole città, a scapito delle libertà comunali.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caso di Venezia è diverso fin dalle origini: il doge, il capo dello stato veneziano, discende dal dux romano-bizantino, magistratura divenuta elettiva dalla fine del IX secolo. Nel tempo, il doge si affianca a consigli propri: il Maggior Consiglio dal 1143, il Minor Consiglio dal 1187 e la Quarantia, attestata dal 1223.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risposta è falso: il podestà era un forestiero, chiamato a governare per un periodo limitato, in genere un anno, invece di restare a vita nelle mani di un cittadino. Seconda domanda per la classe: quale evento del 1183 riconobbe al comune l'autonomia nell'amministrare la giustizia?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comune medievale nasce alla fine dell'XI secolo, attraversa il consolato e il podestariato, si allarga al comune popolare e infine, tra conflitti interni, lascia spazio in molte città alle signorie. Venezia, con il suo doge e i suoi consigli, arrivò al governo autonomo per una strada sua.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STORIA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Comune medievale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Come nacque e si trasformò il governo delle città italiane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PRIMA DI COMINCIARE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2106016"/>
            <a:ext cx="3994302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governava una città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italiana nel Duecento?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PERCORSO DI OGGI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Nascita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Consolato e podestà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Comune popolare e crisi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Venezia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FASI DEL COMUNE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Text 2"/>
          <p:cNvSpPr/>
          <p:nvPr/>
        </p:nvSpPr>
        <p:spPr>
          <a:xfrm>
            <a:off x="1234440" y="1325880"/>
            <a:ext cx="274320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Consolato</a:t>
            </a:r>
            <a:endParaRPr lang="en-US" sz="16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Consoli eletti dall'assemblea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5402275" y="1325880"/>
            <a:ext cx="274320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Comune popolare</a:t>
            </a:r>
            <a:endParaRPr lang="en-US" sz="16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Arti e capitano del popolo</a:t>
            </a:r>
            <a:endParaRPr lang="en-US" sz="1600" dirty="0"/>
          </a:p>
        </p:txBody>
      </p:sp>
      <p:sp>
        <p:nvSpPr>
          <p:cNvPr id="6" name="Shape 4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Nascita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Fine dell'XI secolo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4846320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3867912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Podestà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Fine XII - inizio XIII secolo</a:t>
            </a:r>
            <a:endParaRPr lang="en-US" sz="1400" dirty="0"/>
          </a:p>
        </p:txBody>
      </p:sp>
      <p:sp>
        <p:nvSpPr>
          <p:cNvPr id="10" name="Shape 8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Signoria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Tra Duecento e Trecento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SVOLTA DEL 1183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2-12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consoli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la magistratura collegiale della fase consolare, eletta da assemblee cittadine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1183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Pace di Costanza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Federico I riconosce al comune l'amministrazione autonoma della giustizia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FALSO MITO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podestà non era un signore locale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Era un forestiero, eletto ogni anno dai consigli cittadini per governare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senza legami con le famiglie e le fazioni della città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LO SCONTRO CHE LOGORA IL COMUNE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Magnati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ORIGINE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Grandi famiglie cittadine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POSIZIONE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Potere consolidato in città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Popolani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ORGANIZZAZIONE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Riuniti per arti, dal Duecento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GUIDA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Capitano del popolo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conflitto tra magnati e popolani apre la strada alle signorie cittadine.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CONSIGLI DI VENEZIA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1143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Maggior Consiglio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organo con funzioni legislative, affiancato al doge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1187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Minor Consiglio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affianca il Maggior Consiglio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1223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Quarantia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consiglio dei Quaranta, attestato da questo anno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ALLA CLASSE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Vero o falso: il podestà era un cittadino della stessa città, eletto a governare per tutta la vita?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Vero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Falso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Solo nelle città più piccole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 APPROFONDIRE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Leggi il Recap completo su Recaplica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recaplica.com/it/storia/comune-medievale-italiano/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Treccani · Encyclopedia.com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Comune medievale: cos'è, come nacque e come si trasformò — Recap</dc:title>
  <dc:subject>PptxGenJS Presentation</dc:subject>
  <dc:creator>Recaplica</dc:creator>
  <cp:lastModifiedBy>Recaplica</cp:lastModifiedBy>
  <cp:revision>1</cp:revision>
  <dcterms:created xsi:type="dcterms:W3CDTF">2026-09-23T00:49:00Z</dcterms:created>
  <dcterms:modified xsi:type="dcterms:W3CDTF">2026-09-23T00:49:00Z</dcterms:modified>
</cp:coreProperties>
</file>