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Giovanni Amos Comenio, pedagogista boemo del Seicento, vescovo dei Fratelli Boemi.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Nell'Orbis Sensualium Pictus, pubblicato nel 1658, ogni parola latina era affiancata da un disegno: per Comenio l'unione di parole e immagini è più efficace di ciascuna presa da sola, perché l'apprendimento comincia dai sensi.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Comenio apparteneva ai Fratelli Boemi, di cui divenne vescovo. La battaglia della Montagna Bianca, nel 1620, aprì le persecuzioni; nel 1628 si trasferì a Leszno, distrutta nel 1656 dalle truppe polacche, che gli fece perdere tutti i libri e i manoscritti. In quegli anni perse anche la prima moglie e i due figli, morti in condizioni di vita da rifugiato.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Didactica Magna espone il programma pedagogico generale di Comenio — un'istruzione gratuita, universale e aperta a entrambi i sessi e a tutte le classi sociali; l'Orbis Sensualium Pictus applica quel programma insegnando attraverso le immagini.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Comenio ogni conoscenza comincia dai sensi; i programmi dovevano procedere dal più semplice al più complesso secondo l'età dell'allievo; e si opponeva alle punizioni corporali, che riteneva soffocassero il desiderio naturale di conoscenza degli studenti.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Libri illustrati per adulti esistevano già prima di Comenio: la sua novità è l'uso sistematico delle immagini per insegnare le lingue ai bambini, non l'illustrazione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date che riassumono la biografia e l'opera di Comenio: l'esilio aperto nel 1620, il programma teorico del 1657, il libro per immagini del 1658.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Comenio condivise l'idea dell'istruzione universale con altri pensatori del Seicento, e la didattica moderna nasce da più fonti. Seconda domanda per la classe: quale differenza tra Didactica Magna e Orbis Pictus ricordi meglio?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quiz e flashcard, resta disponibile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Comenio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pedagogista che insegnò a leggere con le immagini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BOEMIA,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99024" y="2106016"/>
            <a:ext cx="26263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libro di immagini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insegnò il latino ai bambini?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1620-1658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in esilio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e il libro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di Comenio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dei pionieri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in esilio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Guerre, persecuzioni, lutti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BOEMIA, 1592-1670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Amos Comenio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1592-1670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Battaglia della Montagna Bianca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Esilio a Leszno, in Polonia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Leszno distrutta, nuovo esilio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e il libro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Didactica Magna all'Orbis Pictus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PROGRAMMA AL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Didactica Magna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programma teorico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latino, nel 1657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Orbis Sensualium Pictus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per i bambini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nel 1658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precede il libro che la mette in pratica.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di Comenio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Sensi, gradualità, niente punizioni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vede e si tocca prima di nominare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PROGRESSIONE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Gradualità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semplice al complesso, per età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DIVIETO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 punizioni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le punizioni corporali a scuola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IL PRIMO LIBRO ILLUSTRATO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L'Orbis Pictus non fu il primo libro illustrato della storia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 il primo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pensato per insegnare ai bambini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attraverso le immagini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dei pionieri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pedagogia dopo Comenio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1620 · 1657 · 1658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Orbis Sensualium Pictus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primo libro scolastico per immagini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Montagna Bianca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inizio del lungo esilio di Comenio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Didactica Magna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programma teorico, pubblicato in latino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SEICENTO EUROPEO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Comenio è considerato uno dei padri della pedagogia moderna, e non l'unico?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altri pensatori del Seicento condivisero idee simili sull'istruzione universale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le sue opere non ebbero alcuna influenza successiva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scrisse un solo libro, mai più ristampato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COMENIO, 1592-1670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Comenio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recaplica.com/it/storia/comenio-didattica-moderna/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World Encyclopedia · Moravian University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Comenio: chi era e perché è uno dei padri della didattica moderna — Recap</dc:title>
  <dc:subject>PptxGenJS Presentation</dc:subject>
  <dc:creator>Recaplica</dc:creator>
  <cp:lastModifiedBy>Recaplica</cp:lastModifiedBy>
  <cp:revision>1</cp:revision>
  <dcterms:created xsi:type="dcterms:W3CDTF">2026-10-19T04:06:25Z</dcterms:created>
  <dcterms:modified xsi:type="dcterms:W3CDTF">2026-10-19T04:06:25Z</dcterms:modified>
</cp:coreProperties>
</file>