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Cinquecento la Compagnia di Gesù costruisce una rete di scuole con lo stesso impianto in ogni angolo d'Europa.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Xavier University, nel 1547 fu chiesto a Ignazio di Loyola di aprire a Messina una scuola non riservata ai futuri gesuiti.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va dalla prima scuola di Messina alla stesura definitiva del Ratio Studiorum, fino alla sua eredità.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primi collegi nascono tra il 1546 e il 1551, su criteri elaborati da Ignazio di Loyola; alla sua morte ne esistono già 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Xavier University, nove anni dopo la scuola di Messina la Compagnia aveva già fondato 35 collegi.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Ignazio di Loyola, Vittorino da Feltre aveva già proposto un'altra idea di scuola nel Rinascimento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 il percorso linguistico-letterario prevedeva tre classi di grammatica, poi umanità e retorica.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scuola gesuitica accoglieva chiunque, non solo chi intendeva entrare nella Compagnia di Gesù.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1599, redatta da Claudio Acquaviva. Seconda domanda per la classe, chi apre la scuola di Messina nel 1547?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Ratio Studiorum del 1599 ha governato le scuole gesuitiche per quasi due secoli, fino al 1773.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Collegi gesuiti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Ratio Studiorum e il modello della Controriforma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MESSINA, 1547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5451" y="2106016"/>
            <a:ext cx="3694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scuola per chiunque,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per i futuri gesuiti?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MESSINA AL 1599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codice unico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in classe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FONDATORE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Ignazio di Loyola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1491-1556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la scuola di Messina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prima fase di fondazioni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collegi già fondati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DEI PRIMI COLLEGI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collegi fondati entro il 1556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dopo l'apertura di Messina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CONTRO IL RATIO STUDIORUM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Rinascimento italiano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Attento al singolo allievo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 Studiorum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1599, in Europa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IMPIANTO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curriculum ovunque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Vittorino insegna nel Quattrocento, il Ratio Studiorum fissa il suo codice nel 1599.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CURRICULUM LINGUISTICO-LETTERARIO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Grammatica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classi iniziali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 della lingua latina.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con enfasi sulla poesia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Lettura e composizione poetica.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Retorica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finale del percorso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Formazione dell'oratore.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di Messina non era riservata ai futuri gesuiti.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1547 fu chiesta a Ignazio di Loyola una scuola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aperta a tutti i ragazzi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città.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redatta la versione definitiva della Ratio Studiorum?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1599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recaplica.com/it/storia/collegi-gesuiti/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Xavier University · Jesuits.global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 gesuiti, la Ratio Studiorum e il modello educativo della Controriforma — Recap</dc:title>
  <dc:subject>PptxGenJS Presentation</dc:subject>
  <dc:creator>Recaplica</dc:creator>
  <cp:lastModifiedBy>Recaplica</cp:lastModifiedBy>
  <cp:revision>1</cp:revision>
  <dcterms:created xsi:type="dcterms:W3CDTF">2026-10-19T02:01:04Z</dcterms:created>
  <dcterms:modified xsi:type="dcterms:W3CDTF">2026-10-19T02:01:04Z</dcterms:modified>
</cp:coreProperties>
</file>