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Cinquecento la Compagnia di Gesù costruisce una rete di scuole con lo stesso impianto in ogni angolo d'Europa.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Xavier University, nel 1547 fu chiesto a Ignazio di Loyola di aprire a Messina una scuola non riservata ai futuri gesuiti.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racconto va dalla prima scuola di Messina alla stesura definitiva del Ratio Studiorum, fino alla sua eredità.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primi collegi nascono tra il 1546 e il 1551, su criteri elaborati da Ignazio di Loyola; alla sua morte ne esistono già 35.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Xavier University, nove anni dopo la scuola di Messina la Compagnia aveva già fondato 35 collegi.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Claudio Acquaviva, eletto quinto generale nel 1581, fa redigere una versione di prova nel 1586; la versione definitiva arriva nel 1599.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 di Ignazio di Loyola, Vittorino da Feltre aveva già proposto un'altra idea di scuola nel Rinascimento italiano.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Encyclopedia.com il percorso linguistico-letterario prevedeva tre classi di grammatica, poi umanità e retorica.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prima scuola gesuitica accoglieva chiunque, non solo chi intendeva entrare nella Compagnia di Gesù.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Ratio Studiorum torna in vigore nel 1832, dopo la ricostituzione dell'ordine, e viene rivisto ancora nel Novecento.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1599, redatta da Claudio Acquaviva. Seconda domanda per la classe, chi apre la scuola di Messina nel 1547?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Ratio Studiorum del 1599 ha governato le scuole gesuitiche per quasi due secoli, fino al 1773.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Collegi gesuiti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Ratio Studiorum e il modello della Controriforma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MESSINA, 1547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635451" y="2106016"/>
            <a:ext cx="369478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scuola per chiunque,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solo per i futuri gesuiti?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MESSINA AL 1599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codice unico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vita in classe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Messina ai primi collegi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FONDATORE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Ignazio di Loyola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1491-1556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1547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Apre la scuola di Messina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1551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della prima fase di fondazioni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1556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35 collegi già fondati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CRESCITA DEI PRIMI COLLEGI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collegi fondati entro il 1556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dopo l'apertura di Messina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codice unico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Ratio Studiorum del 1599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GENERALE ALLA STESURA DEFINITIVA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1586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Versione di prova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1581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Acquaviva generale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1599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Ratio Studiorum definitivo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1773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Soppressione dell'ordine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VITTORINO DA FELTRE CONTRO IL RATIO STUDIORUM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Vittorino da Feltre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EPOCA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Rinascimento italiano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IMPIANTO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Attento al singolo allievo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Ratio Studiorum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EPOCA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1599, in Europa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IMPIANTO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curriculum ovunque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Vittorino insegna nel Quattrocento, il Ratio Studiorum fissa il suo codice nel 1599.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vita in classe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Grammatica, umanità, retorica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FASI DEL CURRICULUM LINGUISTICO-LETTERARIO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Grammatica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classi iniziali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basi della lingua latina.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Umanità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con enfasi sulla poesia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Lettura e composizione poetica.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Retorica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Fase finale del percorso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Formazione dell'oratore.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scuola di Messina non era riservata ai futuri gesuiti.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1547 fu chiesta a Ignazio di Loyola una scuola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aperta a tutti i ragazzi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della città.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soppressione a oggi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SOPPRESSIONE ALLA RICOSTITUZIONE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1773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soppressione della Compagnia di Gesù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1832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nuova versione del Ratio, dopo la ricostituzione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che anno fu redatta la versione definitiva della Ratio Studiorum?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1547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1599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1773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recaplica.com/it/storia/collegi-gesuiti/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Encyclopedia.com · Xavier University · Jesuits.global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Collegi gesuiti, la Ratio Studiorum e il modello educativo della Controriforma — Recap</dc:title>
  <dc:subject>PptxGenJS Presentation</dc:subject>
  <dc:creator>Recaplica</dc:creator>
  <cp:lastModifiedBy>Recaplica</cp:lastModifiedBy>
  <cp:revision>1</cp:revision>
  <dcterms:created xsi:type="dcterms:W3CDTF">2026-10-19T02:01:04Z</dcterms:created>
  <dcterms:modified xsi:type="dcterms:W3CDTF">2026-10-19T02:01:04Z</dcterms:modified>
</cp:coreProperties>
</file>