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Geertz, antropologo statunitense del Novecento, propone di studiare una cultura come si studia un testo, leggendone i simboli uno per 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combattimenti di galli osservati a Bali sono tra i casi di studio più noti di Geertz. La sua risposta, nel 1973, è che una cultura è un insieme di significati trasmessi storicamente ed espressi attraverso simboli, e che quei simboli si interpretano.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All'Antioch College arriva con un interesse per la letteratura inglese e si avvicina alla filosofia; ad Harvard studia sociologia e antropologia. Muore il 30 ottobre 2006, per complicazioni di un intervento chirurgico al cuore.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lungo lavoro sul campo avviene a Giava, in Indonesia, dove Geertz lavora anche a Bali e Sumatra. Poi sposta la ricerca in Marocco, dove studia i mercati, le moschee, la coltivazione dell'olivo e la poesia orale.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1970 Geertz è professore di scienze sociali all'Institute for Advanced Study di Princeton, dove resta fino alla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1973 Geertz descrive la cultura come un patrimonio di significati arrivati dalla storia e messi in forma simbolica. Una cultura così intesa si legge come un testo, interpretando i simboli di cui è fatta.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presenta la thick description come un resoconto abbastanza minuzioso da mostrare che cosa lega fra loro i fatti visti sul campo.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Asad segnala nella teoria di Geertz uno scarto tra «sistema culturale» e «realtà sociale». Geertz stesso metteva in dubbio che lo studio delle culture potesse essere del tutto oggettivo.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cultura si legge come un testo e i suoi simboli si interpretano. Seconda domanda per la classe: in che anno esce «The Interpretation of Cultures»? Nel 1973.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Sulla pagina del Recap ci sono la mappa concettuale, il quiz da cinque domande e le flashcard per il ripasso.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Clifford Geertz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L'antropologia che legge le culture come testi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BALI, DAVANTI A UN COMBATTIMENTO DI GALLI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8473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vedi quando guardi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rito che non è il tuo?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SAN FRANCISCO A GIAVA, POI IN MAROCCO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Geertz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cultura letta come un testo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la descrizione densa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critiche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Geertz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Letteratura, filosofia, poi antropologia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 SAN FRANCISCO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Clifford Geertz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1926-2006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Laurea all'Antioch College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Scienze sociali all'Institute for Advanced Study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Interpretation of Cultures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2006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Filadelfia, a 80 anni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CAMPO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Giava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la moglie Hildred Geertz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COMBATTIMENTI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Bali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Caso di studio tra i più noti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MERCATI E MOSCHEE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Marocco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i rituali religiosi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DALL'ANTIOCH COLLEGE ALL'INSTITUTE FOR ADVANCED STUDY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laurea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all'Antioch College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dottorato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 Harvard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cattedra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Institute for Advanced Study, fino al 2006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cultura letta come un testo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Simboli da interpretare uno per uno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INTERPRETARE I SIMBOLI O CERCARE LEGGI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Spiegare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STRUMENTO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generali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SUO METODO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Strada non seguita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Interpretare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STRUMENTO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Analisi dei simboli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cultura come testo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Geertz studia una cultura interpretando i suoi simboli.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la descrizione densa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dettaglio serve per dire «ho capito»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SUL QUADERNO C'È SCRITTO «MATRIMONIO»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significato cambia da contesto a contesto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Geertz va specificato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quel rito si svolge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 gruppo che si sta osservando, perché è da quel dettaglio che si capisce quale significato ha.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critiche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Un'obiezione dentro il dibattito accademico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SUL CAMPO E NEL DIBATTITO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Clifford Geertz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Antropologo, 1926-2006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Ricerca a Giava, Bali, Sumatra e in Marocco.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Hildred Geertz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Antropologa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lui nel primo lungo lavoro a Giava.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Talal Asad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Antropologo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Critica un dualismo nella teoria di Geertz.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Geertz, come si studia una cultura?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Cercando leggi generali valide per tutte le società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Interpretando i simboli che la compongono, come un testo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Confrontando i dati economici dei gruppi osservati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sul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recaplica.com/it/storia/clifford-geertz-antropologia-interpretativa/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Encyclopedia.com · American Historical Association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Clifford Geertz: chi era e cos'è l'antropologia interpretativa — Recap</dc:title>
  <dc:subject>PptxGenJS Presentation</dc:subject>
  <dc:creator>Recaplica</dc:creator>
  <cp:lastModifiedBy>Recaplica</cp:lastModifiedBy>
  <cp:revision>1</cp:revision>
  <dcterms:created xsi:type="dcterms:W3CDTF">2026-10-18T00:15:55Z</dcterms:created>
  <dcterms:modified xsi:type="dcterms:W3CDTF">2026-10-18T00:15:55Z</dcterms:modified>
</cp:coreProperties>
</file>