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civiltà egizia nasce lungo il Nilo e attraversa migliaia di anni, dalla preistoria fino alla conquista islamica del VII secolo d.C. Il momento fondativo è l'unificazione di Alto e Basso Egitto, intorno al 3150 a.C. Oggi vediamo la cronologia, il faraone e i suoi dei, le pietre di Giza e la scrittura geroglifica.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L'Egitto antico non finì di colpo. Attraversò crisi, riunificazioni e cambi di dinastia per oltre duemilacinquecento anni, tenendo insieme lo stesso territorio, la stessa figura del faraone e la stessa idea di ma'at, l'equilibrio e l'armonia del mondo. Le slide che seguono rispondono un pezzo alla volta, il fiume, i regni, il faraone, le pietre e i segni.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antichi egizi chiamavano il loro paese Kemet, la «Terra Nera», per il colore del suolo fertile che il Nilo lasciava dopo ogni piena. Il periodo predinastico comincia intorno al 6000 a.C. con villaggi agricoli sparsi lungo il fiume; intorno al 3150 a.C. un re chiamato Menes, identificato da molti studiosi con Narmer, unifica Alto e Basso Egitto, e la conquista è documentata dalla Tavoletta di Narmer. Verso il 300 a.C. il sacerdote Manetone raggruppa per primo i re in dinastie numerate. Le date più alte variano da fonte a fonte anche di alcuni decenni, vanno lette col beneficio del «circa».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faraone era «Signore delle Due Terre», faceva le leggi, possedeva tutta la terra d'Egitto, riscuoteva le tasse e decideva la guerra; era considerato un dio sulla terra, intermediario tra gli dei e il popolo, e portava il titolo di Sommo Sacerdote di ogni Tempio. Il suo compito principale, per decreto divino, era mantenere il ma'at, l'equilibrio e l'armonia del mondo, accanto a heka, la magia. Il termine «faraone» è però specifico del Nuovo Regno, quindi compare solo da circa la metà del II millennio a.C.; i sovrani precedenti, incluso chi fece costruire le prime piramidi, erano chiamati semplicemente «re». La successione dei re la conosciamo da liste egizie, la Pietra di Palermo, la Lista Reale di Abydos e il Canone Reale di Torino.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pantheon contava oltre 2.000 divinità, parte della vita quotidiana per più di 3.000 anni. Il centro di culto di Osiride era Abydos; il culto di Iside si estese fino a Grecia e Roma, in concorrenza con il cristianesimo delle origini. Horus, dio del cielo con testa di falco, era figlio di Osiride e Iside, e i re si associavano a Horus in vita e a Osiride dopo la morte. Ad Anubi, testa di sciacallo, spettava la pesatura del cuore dei defunti; Thot proteggeva scrittura e saggezza, Hathor amore, musica e fertilità, Ptah era il dio creatore di Menfi. Il nome di Seth significa «Instigatore della Confusione».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Decine di migliaia di operai si riunivano quando i campi restavano sommersi per circa due mesi e il lavoro agricolo si fermava, in cambio di cibo e della promessa di un trattamento favorevole nell'aldilà. Per completare la Grande Piramide in circa vent'anni i cantieri dovevano posare in media 285 blocchi al giorno, uno ogni due minuti di luce diurna per due decenni, il segno di un'organizzazione statale capace di programmare risorse, manodopera e tempi su scala pluriennale.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sistema comprendeva tre tipi di segni, logogrammi per parole intere, fonogrammi per i suoni e determinativi per chiarire il significato; all'inizio i geroglifici in uso erano oltre mille, ridotti a circa 750 nel Medio Regno. Non servivano solo per le iscrizioni sacre: coprivano poesia, liste della spesa, etichette fiscali e trattati internazionali. La Stele di Rosetta è un decreto sacerdotale del 196 a.C. scoperto nel 1799, oggi al British Museum, e quella decifrazione riaprì l'accesso a tremila anni di storia, lingua, religione e arte egizia.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Valle dei Re, a ovest del Nilo, fu il luogo di sepoltura dei faraoni della XVIII, XIX e XX dinastia, tra circa il 1539 e il 1075 a.C., e conta 62 tombe; quasi tutte furono saccheggiate già nell'antichità. La sola tomba di Tutankhamon arrivò quasi intatta, con un sarcofago dorato, le mummie di due figlie nate morte sue e della moglie Ankhesenamun, insegne reali in miniatura come scettro e flagello e numerosi oggetti cerimoniali. Le lesioni craniche un tempo citate come prova di un omicidio sono oggi attribuite al lavoro degli imbalsamatori. Il nome «Tutankhamon» significa «immagine vivente del dio Amon».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civiltà egizia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Dai primi villaggi sul Nilo alla provincia romana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3280613" y="2843632"/>
            <a:ext cx="204185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si tiene in piedi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regno per tremila anni?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fiume e le dinastie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faraone e i suoi dei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pietre di Giza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segni e la tomba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DAI VILLAGGI SUL NILO ALL'EGITTO TOLEMAICO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Dinastia 0</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 re regionali prima dell'unificazione</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Le riunificazioni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Mentuhotep II, poi Ahmose I</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6000 a.C.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 primi villaggi sul fiume</a:t>
            </a:r>
            <a:endParaRPr lang="en-US" sz="1400" dirty="0"/>
          </a:p>
        </p:txBody>
      </p:sp>
      <p:sp>
        <p:nvSpPr>
          <p:cNvPr id="8" name="Shape 6"/>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3150 a.C.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l'unificazione delle Due Terre</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30 a.C.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finisce l'Egitto tolemaico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PAROLA PIÙ GIOVANE DI QUANTO SEMBRI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Prima del Nuovo Regno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Djoser e le prime piramidi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Faraone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Dal Nuovo Regno in poi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Hatshepsut e il suo tempio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potere non cambia, cambia il nome, e resta il ma'at da mantenere.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DEI TRA PIÙ DI DUEMILA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Osiride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Signore e giudice dei morti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Ucciso da Seth, riportato in vita da Iside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grande dio del sole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 giorno guida la barca solare, di notte affronta Apopi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Amon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Dio patrono di Tebe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culto si avvicina a una forma di monoteismo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 piramidi non le costruirono gli schiavi.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Erano opere pubbliche dello Stato, con manodopera egiziana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pagata</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cibo, radunata spesso nei due mesi in cui il Nilo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inondava</a:t>
            </a:r>
            <a:pPr indent="0" marL="0">
              <a:lnSpc>
                <a:spcPct val="125000"/>
              </a:lnSpc>
              <a:buNone/>
            </a:pPr>
            <a:r>
              <a:rPr lang="en-US" sz="1750" dirty="0">
                <a:solidFill>
                  <a:srgbClr val="D8D6CF"/>
                </a:solidFill>
                <a:latin typeface="+mn-lt" pitchFamily="34" charset="0"/>
                <a:ea typeface="+mn-lt" pitchFamily="34" charset="-122"/>
                <a:cs typeface="+mn-lt" pitchFamily="34" charset="-120"/>
              </a:rPr>
              <a:t> i campi.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TREMILA ANNI DI SILENZIO, POI UNA CHIAVE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a.C.</a:t>
            </a:r>
            <a:pPr indent="0" marL="0">
              <a:lnSpc>
                <a:spcPct val="120000"/>
              </a:lnSpc>
              <a:buNone/>
            </a:pPr>
            <a:r>
              <a:rPr lang="en-US" sz="1500" dirty="0">
                <a:solidFill>
                  <a:schemeClr val="tx2"/>
                </a:solidFill>
                <a:latin typeface="+mn-lt" pitchFamily="34" charset="0"/>
                <a:ea typeface="+mn-lt" pitchFamily="34" charset="-122"/>
                <a:cs typeface="+mn-lt" pitchFamily="34" charset="-120"/>
              </a:rPr>
              <a:t>: nascono i geroglifici, nel periodo Naqada III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scritture</a:t>
            </a:r>
            <a:pPr indent="0" marL="0">
              <a:lnSpc>
                <a:spcPct val="120000"/>
              </a:lnSpc>
              <a:buNone/>
            </a:pPr>
            <a:r>
              <a:rPr lang="en-US" sz="1500" dirty="0">
                <a:solidFill>
                  <a:schemeClr val="tx2"/>
                </a:solidFill>
                <a:latin typeface="+mn-lt" pitchFamily="34" charset="0"/>
                <a:ea typeface="+mn-lt" pitchFamily="34" charset="-122"/>
                <a:cs typeface="+mn-lt" pitchFamily="34" charset="-120"/>
              </a:rPr>
              <a:t>: geroglifico, demotico e greco antico sulla Stele di Rosetta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1822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decifrazione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Champollion riconosce i nomi di Tolomeo V e Cleopatra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TOMBA INTATTA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Tutankhamon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circa 11 anni di regno</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8-9</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Gli anni a cui sale al trono</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17-18</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Gli anni a cui muore</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1922</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4 novembre Howard Carter trova la tomba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recaplica.com/it/storia/civilta-egizia/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British Museum · UNESCO · Metropolitan Museum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Civiltà egizia: riassunto tra faraoni, piramidi e dei — Recap</dc:title>
  <dc:subject>PptxGenJS Presentation</dc:subject>
  <dc:creator>Recaplica</dc:creator>
  <cp:lastModifiedBy>Recaplica</cp:lastModifiedBy>
  <cp:revision>1</cp:revision>
  <dcterms:created xsi:type="dcterms:W3CDTF">2026-09-20T19:29:21Z</dcterms:created>
  <dcterms:modified xsi:type="dcterms:W3CDTF">2026-09-20T19:29:21Z</dcterms:modified>
</cp:coreProperties>
</file>