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gruppo di filosofi e scienziati, a Vienna, tra il 1924 e il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Circolo di Vienna, no, se non è né una proposizione logica né una proposizione empirica verificabile, resta priva di significato cognitivo.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Schlick fu nominato nel 1922 alla cattedra di Filosofia delle scienze induttive all'Università di Vienna, che era stata di Ernst Mach; le riunioni settimanali partirono nel 1924 e durarono fino al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 membri anche il fisico Philipp Frank, la matematica Olga Hahn-Neurath e il filosofo Viktor Kraft; altri nomi, come Friedrich Waismann e Herbert Feigl, arrivarono tra gli studenti di Schlick.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membri del Circolo si presentavano come rivoluzionari concettuali, per i quali la metafisica non era semplicemente falsa, ma del tutto priva di significato cognitivo; un criterio troppo rigido, però, avrebbe reso senza senso anche molte ipotesi scientifiche, e i membri stessi lo sapevano.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l'antisemitismo istituzionalizzato in Austria, il Verein Ernst Mach fu chiuso nel 1934 per motivi politici; dopo l'uccisione di Schlick nel 1936, solo un piccolo gruppo residuo continuò gli incontri a Vienna per altri due anni, mentre gli altri membri si erano già dispersi per emigrazione ed esilio forzato.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corso del Novecento il positivismo originario di Comte fu in gran parte dimenticato, offuscato dal neopositivismo del Circolo di Vienna; le critiche di Kuhn e Feyerabend, che hanno dato origine al post-positivismo, si rivolgevano al neopositivismo di Carnap, e il Comte ottocentesco restava fuori da quel bersaglio, anche se i commentatori successivi li hanno spesso confusi.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seconda, sono correnti distinte, di epoche diverse, spesso confuse dai lettori di oggi. Seconda domanda per la classe, perché Wittgenstein non era un membro del Circolo, anche se ne discuteva con i suoi membri?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quiz e flashcard,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 di Vienna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filosofi che inventarono il positivismo logico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ANNI VENTI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31107" y="2474824"/>
            <a:ext cx="2719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proposizione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nessuno può verificare ha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significato?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 DI VIENNA, PASSO PER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significato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Wittgenstein, vicino non dentro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fine del Circolo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positivismi, due secoli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VIENNESI DI SCHLICK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Moritz Schlick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1922-1936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Eredita a Vienna la cattedra già di Mach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Partono le riunioni settimanali del Circolo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Ucciso nel 1936 da un simpatizzante nazista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NOMI CHE SI UNIVANO A SCHLICK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Hans Hahn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Portò al Circolo i suoi studenti Menger e Gödel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Neurath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Scienziato sociale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membri fin dai primi incontri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Rudolf Carnap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 e logico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Entrò nel Circolo nel 1926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SULLA METAFISICA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il Circolo la metafisica restava fuori dal significato cognitivo.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proposizioni non erano verificabili empiricamente né vere per definizione, come lo sono invece quelle della logica o della matematica.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CHIUSE IL GRUPPO A VIENNA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 politica del Verein Ernst Mach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Schlick è ucciso da un simpatizzante nazista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anni dopo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fermano gli ultimi incontri a Vienna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NOME, DUE CORRENTI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di Comte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Nell'Ottocento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Oscurato nel Novecento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logico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Novecento, a Vienna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CRITICHE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Kuhn e Feyerabend puntarono qui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correnti filosofiche di epoche diverse.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il Positivismo di Comte e il positivismo logico?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la stessa dottrina con nomi diversi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correnti filosofiche distinte, di epoche diverse, spesso confuse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Comte fu un membro fondatore del Circolo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recaplica.com/it/storia/circolo-di-vienna/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Circolo di Vienna: chi erano i filosofi del positivismo logico — Recap</dc:title>
  <dc:subject>PptxGenJS Presentation</dc:subject>
  <dc:creator>Recaplica</dc:creator>
  <cp:lastModifiedBy>Recaplica</cp:lastModifiedBy>
  <cp:revision>1</cp:revision>
  <dcterms:created xsi:type="dcterms:W3CDTF">2026-10-16T00:35:54Z</dcterms:created>
  <dcterms:modified xsi:type="dcterms:W3CDTF">2026-10-16T00:35:54Z</dcterms:modified>
</cp:coreProperties>
</file>