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Oggi parliamo di Caspar David Friedrich, nato nel 1774 a Greifswald e morto nel 1840 a Dresda, considerato dalla Hamburger Kunsthalle il principale artista del Romanticismo tedesco.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Caspar David Friedrich. Secondo la rivista del museo Tate, è legato all'idea romantica dell'artista-monaco: un pittore che parte da un'esperienza interiore, non da un resoconto fedele del paesaggio davanti a sé.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Friedrich nacque nel 1774 a Greifswald, si formò all'accademia di Copenaghen dal 1794 e nel 1798 si stabilì a Dresda, dove rimase per il resto della vita: da lì compì viaggi sull'isola di Rügen dal 1801 e verso Berlino, Neubrandenburg e la Svizzera Sassone, secondo il Städel Museum.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Wanderer über dem Nebelmeer, l'opera più nota di Friedrich, è datato dalla Hamburger Kunsthalle verso il 1817. Wiesen bei Greifswald risale al 1821/22. Das Eismeer, un olio su tela di 96,7 per 126,9 centimetri, è datato 1823/24. Il museo conserva anche un disegno più antico, il Selbstbildnis mit aufgestütztem Arm, datato verso il 1802.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Mönch am Meer e Abtei im Eichwald sono, secondo il blog della Staatliche Museen zu Berlin, probabilmente la coppia di dipinti più famosa del Romanticismo tedesco. Il restauro condotto tra maggio 2013 e gennaio 2016 ha rilevato che si è conservato circa il 97% della pittura originale nel Monaco e il 98% nell'Abbazia; dopo l'intervento le due opere sono state presentate in una mostra speciale all'Alte Nationalgalerie, dal 22 gennaio al 22 maggio 2016.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Tate Etc., nel 1810, a 36 anni, Friedrich ottenne il primo vero successo pubblico esponendo un dipinto all'Accademia di Berlino. Il quindicenne principe ereditario di Prussia, Friedrich Wilhelm, apprezzò due dipinti esposti in quell'occasione e li acquistò per 450 talleri.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non spiegano il perché esatto del calo, solo che avvenne relativamente presto dopo il successo del 1810. La vera rivalutazione di Friedrich come figura storica arriverà solo con la Jahrhundertausstellung di Berlino nel 1906.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il successo del 1810 e il calo della fortuna critica, la riscoperta di Friedrich come figura storica dell'arte avvenne con la Jahrhundertausstellung di Berlino nel 1906. Dopo la stigmatizzazione dovuta all'uso propagandistico nazista delle sue immagini, la rivalutazione moderna riprese con la mostra di Amburgo curata da Werner Hofmann nel 1975.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coppia Der Mönch am Meer e Abtei im Eichwald, restaurata tra il 2013 e il 2016. Seconda domanda per la classe: perché un museo scrive che un quadro è datato 'verso il' un certo anno, invece di dare una data esatta?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la mappa concettuale, il quiz e le flashcard su Caspar David Friedrich.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Caspar David Friedrich</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Vita e opere del pittore del Romanticismo tedesco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NATO NEL 1774, A GREIFSWALD</a:t>
            </a:r>
            <a:endParaRPr lang="en-US" sz="1300" dirty="0"/>
          </a:p>
        </p:txBody>
      </p:sp>
      <p:sp>
        <p:nvSpPr>
          <p:cNvPr id="3" name="Shape 1"/>
          <p:cNvSpPr/>
          <p:nvPr/>
        </p:nvSpPr>
        <p:spPr>
          <a:xfrm>
            <a:off x="602844" y="3212440"/>
            <a:ext cx="42899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era il pittore che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critica chiama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'artista-monaco'?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FORMAZIONE, OPERE, FAMA, RISCOPERTA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Formazione e Dresda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opere principali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successo del 1810</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Riscoperta nel Novecento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Formazione e Dresda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Greifswald a Dresda, nel 1798</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 DRESDA DAL 1798</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Caspar David Friedrich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1774-1840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Greifswald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Accademia di Copenaghen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 stabilisce a Dresda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Dresda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opere principali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Paesaggi e un restauro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PAESAGGI DATATI DAI MUSEI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71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1802 circa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disegno Selbstbildnis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1817 circa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Wanderer über dem Nebelmeer</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1821/22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Wiesen bei Greifswald</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1823/24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Das Eismeer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DIPINTO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Monaco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97%</a:t>
            </a:r>
            <a:pPr indent="0" marL="0">
              <a:buNone/>
            </a:pPr>
            <a:r>
              <a:rPr lang="en-US" sz="1600" b="1" dirty="0">
                <a:solidFill>
                  <a:schemeClr val="bg1"/>
                </a:solidFill>
                <a:latin typeface="+mj-lt" pitchFamily="34" charset="0"/>
                <a:ea typeface="+mj-lt" pitchFamily="34" charset="-122"/>
                <a:cs typeface="+mj-lt" pitchFamily="34" charset="-120"/>
              </a:rPr>
              <a:t> originale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Pittura conservata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DIPINTO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L'Abbazia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98%</a:t>
            </a:r>
            <a:pPr indent="0" marL="0">
              <a:buNone/>
            </a:pPr>
            <a:r>
              <a:rPr lang="en-US" sz="1600" b="1" dirty="0">
                <a:solidFill>
                  <a:schemeClr val="bg1"/>
                </a:solidFill>
                <a:latin typeface="+mj-lt" pitchFamily="34" charset="0"/>
                <a:ea typeface="+mj-lt" pitchFamily="34" charset="-122"/>
                <a:cs typeface="+mj-lt" pitchFamily="34" charset="-120"/>
              </a:rPr>
              <a:t> originale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Pittura conservata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RESTAURO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2013-2016</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2016</a:t>
            </a:r>
            <a:pPr indent="0" marL="0">
              <a:buNone/>
            </a:pPr>
            <a:r>
              <a:rPr lang="en-US" sz="1600" b="1" dirty="0">
                <a:solidFill>
                  <a:schemeClr val="accent1"/>
                </a:solidFill>
                <a:latin typeface="+mj-lt" pitchFamily="34" charset="0"/>
                <a:ea typeface="+mj-lt" pitchFamily="34" charset="-122"/>
                <a:cs typeface="+mj-lt" pitchFamily="34" charset="-120"/>
              </a:rPr>
              <a:t> mostra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Riesposti a Berlino</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successo del 1810</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acquisto da 450 talleri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DEL 1810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aveva Friedrich</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primo successo pubblico, a Berlino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talleri</a:t>
            </a:r>
            <a:pPr indent="0" marL="0">
              <a:lnSpc>
                <a:spcPct val="120000"/>
              </a:lnSpc>
              <a:buNone/>
            </a:pPr>
            <a:r>
              <a:rPr lang="en-US" sz="1500" dirty="0">
                <a:solidFill>
                  <a:schemeClr val="tx2"/>
                </a:solidFill>
                <a:latin typeface="+mn-lt" pitchFamily="34" charset="0"/>
                <a:ea typeface="+mn-lt" pitchFamily="34" charset="-122"/>
                <a:cs typeface="+mn-lt" pitchFamily="34" charset="-120"/>
              </a:rPr>
              <a:t>: Pagati dal principe ereditario di Prussia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DOPO IL 1810</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successo di Friedrich non durò</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Dopo il 1810, racconta Tate Etc., l'apprezzamento per Friedrich si ritirò quasi subito, e il suo nome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restò secondario</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generazioni.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Riscoperta nel Novecento</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mostre, due secoli dopo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DIMENTICANZA ALLA MOSTRA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Successo a Berlino</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Jahrhundertausstellung a Berlino</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Mostra di Amburgo, curata da Hofmann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coppia di dipinti è probabilmente la più famosa del Romanticismo tedesco, secondo la Staatliche Museen zu Berlin?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Der Mönch am Meer e Abtei im Eichwald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Wanderer über dem Nebelmeer e Das Eismeer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Wiesen bei Greifswald e il Selbstbildnis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DALLE FONTI MUSEALI</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vita e opere di Friedrich su Recaplica </a:t>
            </a:r>
            <a:pPr indent="0" marL="0">
              <a:buNone/>
            </a:pPr>
            <a:r>
              <a:rPr lang="en-US" sz="1700" b="1" dirty="0">
                <a:solidFill>
                  <a:schemeClr val="bg1"/>
                </a:solidFill>
                <a:latin typeface="+mn-lt" pitchFamily="34" charset="0"/>
                <a:ea typeface="+mn-lt" pitchFamily="34" charset="-122"/>
                <a:cs typeface="+mn-lt" pitchFamily="34" charset="-120"/>
              </a:rPr>
              <a:t>recaplica.com/it/storia/caspar-david-friedrich/</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Hamburger Kunsthalle · Städel Museum · Tate Etc. · SMB Berlino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Caspar David Friedrich: vita e opere — Recap</dc:title>
  <dc:subject>PptxGenJS Presentation</dc:subject>
  <dc:creator>Recaplica</dc:creator>
  <cp:lastModifiedBy>Recaplica</cp:lastModifiedBy>
  <cp:revision>1</cp:revision>
  <dcterms:created xsi:type="dcterms:W3CDTF">2026-10-11T04:25:15Z</dcterms:created>
  <dcterms:modified xsi:type="dcterms:W3CDTF">2026-10-11T04:25:15Z</dcterms:modified>
</cp:coreProperties>
</file>