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nasce nel 1596 a La Haye, in Turenna, e muore nel 1650. È ricordato come matematico, pensatore scientifico e metafisico,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si pone questa domanda dopo un'educazione scolastica completa che, racconta lui stesso, gli ha lasciato solo dubbi e la consapevolezza della propria ignoranza.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cosa insegnava la tradizione scolastica, si passa alla strategia del dubbio metodico, poi alle quattro regole del Discorso sul metodo del 1637, fino al cogito.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Cartesio nacque il 31 marzo 1596 a La Haye, in Turenna, e morì l'11 febbraio 1650 dopo essersi trasferito in Svezia.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punto di arrivo: è il criterio che Cartesio applica a ogni credenza, per vedere cosa resta in piedi dopo la domanda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riporta questi due precetti come i primi del metodo esposto nella parte II del Discorso.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terzo precetto chiede di condurre i pensieri in ordine, partendo dagli oggetti più semplici per salire verso i più complessi; il quarto chiede revisioni esaustive per essere certi di non aver lasciato fuori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Meditazioni, Cartesio immagina un demone ingannatore capace di falsificargli ogni cosa: nemmeno quel demone potrebbe fargli credere di essere nulla, finché pensa di essere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 sensi talvolta ingannano, quindi per Cartesio non sono una fonte affidabile. Seconda domanda per la classe: in che ordine vanno applicate le quattro regole del metodo?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sono nella pagina del Recap, insieme alle fonti citate.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 e il problema del metodo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dubbio alle prime certezze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ANNI DI STUDIO, SOLO DUBBI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45354" y="2106016"/>
            <a:ext cx="13495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essere certi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TRADIZIONE AL COGITO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tradizione messa in dubbio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strategia del dubbio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regole del metodo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certezza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TRA FRANCIA E SVEZIA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1596-1650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La Haye, in Turenna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Discorso sul metodo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Stoccolma, di polmonite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DUBBIO METODICO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 solo ciò che nessun dubbio, per quanto piccolo, riesce a scalfire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Internet Encyclopedia of Philosophy, è la strategia di base del dubbio metodico di Cartesio: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scartare quanto non supera la prova del dubbio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EVIDENZA E DIVISIONE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l'evidenza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accettare nulla senza una conoscenza evidente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la divisione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Spezzare il problema in più parti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ORDINE E 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l'ordine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più semplice al più complesso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la verifica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Ripassare tutto per non lasciare fuori nulla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RESISTE AL DUBBIO TOTALE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 penso, dunque sono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Stanford Encyclopedia of Philosophy, l'intelletto la percepisce in modo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chiaro e distinto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prova della sua certezza.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Cartesio diffidava dei sensi come fonte di conoscenza?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talvolta ingannano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sono troppo lenti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sono soggettivi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Cartesio e il problema del metodo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recaplica.com/it/storia/cartesio-il-problema-del-metodo/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Cartesio e il problema del metodo: riassunto — Recap</dc:title>
  <dc:subject>PptxGenJS Presentation</dc:subject>
  <dc:creator>Recaplica</dc:creator>
  <cp:lastModifiedBy>Recaplica</cp:lastModifiedBy>
  <cp:revision>1</cp:revision>
  <dcterms:created xsi:type="dcterms:W3CDTF">2026-10-11T07:58:17Z</dcterms:created>
  <dcterms:modified xsi:type="dcterms:W3CDTF">2026-10-11T07:58:17Z</dcterms:modified>
</cp:coreProperties>
</file>