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notesMasterIdLst>
    <p:notesMasterId r:id="rId17"/>
  </p:notesMasterIdLst>
  <p:sldSz cx="9144000" cy="5143500"/>
  <p:notesSz cx="5143500" cy="9144000"/>
  <p:embeddedFontLst>
    <p:embeddedFont>
      <p:font typeface="Bricolage Grotesque"/>
      <p:regular r:id="rId22"/>
      <p:bold r:id="rId23"/>
    </p:embeddedFont>
    <p:embeddedFont>
      <p:font typeface="Atkinson Hyperlegible"/>
      <p:regular r:id="rId24"/>
      <p:bold r:id="rId25"/>
      <p:italic r:id="rId2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notesMaster" Target="notesMasters/notesMaster1.xml"/><Relationship Id="rId18" Type="http://schemas.openxmlformats.org/officeDocument/2006/relationships/presProps" Target="presProps.xml"/><Relationship Id="rId19" Type="http://schemas.openxmlformats.org/officeDocument/2006/relationships/viewProps" Target="viewProps.xml"/><Relationship Id="rId20" Type="http://schemas.openxmlformats.org/officeDocument/2006/relationships/theme" Target="theme/theme1.xml"/><Relationship Id="rId21" Type="http://schemas.openxmlformats.org/officeDocument/2006/relationships/tableStyles" Target="tableStyles.xml"/><Relationship Id="rId22" Type="http://schemas.openxmlformats.org/officeDocument/2006/relationships/font" Target="fonts/font1.fntdata"/><Relationship Id="rId23" Type="http://schemas.openxmlformats.org/officeDocument/2006/relationships/font" Target="fonts/font2.fntdata"/><Relationship Id="rId24" Type="http://schemas.openxmlformats.org/officeDocument/2006/relationships/font" Target="fonts/font3.fntdata"/><Relationship Id="rId25" Type="http://schemas.openxmlformats.org/officeDocument/2006/relationships/font" Target="fonts/font4.fntdata"/><Relationship Id="rId26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Cartesio nasce nel 1596 a La Haye, in Turenna, e muore nel 1650. È ricordato come matematico, pensatore scientifico e metafisico, secondo la Stanford Encyclopedia of Philosophy.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Cartesio si pone questa domanda dopo un'educazione scolastica completa che, racconta lui stesso, gli ha lasciato solo dubbi e la consapevolezza della propria ignoranza.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 parte da cosa insegnava la tradizione scolastica, si passa alla strategia del dubbio metodico, poi alle quattro regole del Discorso sul metodo del 1637, fino al cogito.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la Internet Encyclopedia of Philosophy, Cartesio nacque il 31 marzo 1596 a La Haye, in Turenna, e morì l'11 febbraio 1650 dopo essersi trasferito in Svezia.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tradizione scolastica, di impostazione aristotelica, sosteneva che la mente nasce vuota e che il sapere viene dai sensi. Cartesio contesta questa idea perché i sensi, potendo talvolta ingannare, non sono una fonte affidabile.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 è un punto di arrivo: è il criterio che Cartesio applica a ogni credenza, per vedere cosa resta in piedi dopo la domanda successiva.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Stanford Encyclopedia of Philosophy riporta questi due precetti come i primi del metodo esposto nella parte II del Discorso.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terzo precetto chiede di condurre i pensieri in ordine, partendo dagli oggetti più semplici per salire verso i più complessi; il quarto chiede revisioni esaustive per essere certi di non aver lasciato fuori nulla.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Nelle Meditazioni, Cartesio immagina un demone ingannatore capace di falsificargli ogni cosa: nemmeno quel demone potrebbe fargli credere di essere nulla, finché pensa di essere qualcosa.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la prima: i sensi talvolta ingannano, quindi per Cartesio non sono una fonte affidabile. Seconda domanda per la classe: in che ordine vanno applicate le quattro regole del metodo?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Quiz, flashcard e mappa concettuale sono nella pagina del Recap, insieme alle fonti citate.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STORIA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Cartesio e il problema del metodo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 dubbio alle prime certezze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DOPO ANNI DI STUDIO, SOLO DUBBI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245354" y="2106016"/>
            <a:ext cx="134950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Possiamo essere certi di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qualcosa?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DALLA TRADIZIONE AL COGITO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tradizione messa in dubbio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strategia del dubbio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quattro regole del metodo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prima certezza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7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tradizione messa in dubbio</a:t>
            </a:r>
            <a:endParaRPr lang="en-US" sz="27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Cosa insegnava la scuola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VISSUTO TRA FRANCIA E SVEZIA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Cartesio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1596-1650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1596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a La Haye, in Turenna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1637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Pubblica il Discorso sul metodo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1650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Muore a Stoccolma, di polmonite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DOVE VIENE IL SAPERE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tradizione scolastica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MENTE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vuota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SAPERE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Viene dai sensi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Cartesio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SENSI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Possono ingannare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CERTEZZA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 cercata altrove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tradizione scolastica e Cartesio collocano l'origine del sapere in luoghi diversi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6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strategia del dubbio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Mettere alla prova ogni credenza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CHE COS'È IL DUBBIO METODICO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Resta solo ciò che nessun dubbio, per quanto piccolo, riesce a scalfire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Secondo la Internet Encyclopedia of Philosophy, è la strategia di base del dubbio metodico di Cartesio: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scartare quanto non supera la prova del dubbio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28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quattro regole del metodo</a:t>
            </a:r>
            <a:endParaRPr lang="en-US" sz="28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Discorso sul metodo, 1637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REGOLE DI EVIDENZA E DIVISIONE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1°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precetto, l'evidenza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Non accettare nulla senza una conoscenza evidente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2°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precetto, la divisione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Spezzare il problema in più parti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REGOLE DI ORDINE E VERIFICA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3°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precetto, l'ordine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Dal più semplice al più complesso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4°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precetto, la verifica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Ripassare tutto per non lasciare fuori nulla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prima certezza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 dubbio al cogito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RESISTE AL DUBBIO TOTALE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Io penso, dunque sono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 la Stanford Encyclopedia of Philosophy, l'intelletto la percepisce in modo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chiaro e distinto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è la prova della sua certezza.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PROVA A RISPONDERE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Cartesio diffidava dei sensi come fonte di conoscenza?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talvolta ingannano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sono troppo lenti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Perché sono soggettivi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Rivedi il Recap su Cartesio e il problema del metodo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recaplica.com/it/storia/cartesio-il-problema-del-metodo/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Stanford Encyclopedia of Philosophy · Internet Encyclopedia of Philosophy · Treccani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Cartesio e il problema del metodo: riassunto — Recap</dc:title>
  <dc:subject>PptxGenJS Presentation</dc:subject>
  <dc:creator>Recaplica</dc:creator>
  <cp:lastModifiedBy>Recaplica</cp:lastModifiedBy>
  <cp:revision>1</cp:revision>
  <dcterms:created xsi:type="dcterms:W3CDTF">2026-10-11T07:58:17Z</dcterms:created>
  <dcterms:modified xsi:type="dcterms:W3CDTF">2026-10-11T07:58:17Z</dcterms:modified>
</cp:coreProperties>
</file>