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carbonara passa per un piatto della tradizione romana più antica, ma la sua storia documentata sta tutta dentro il Novecento. Oggi vediamo perché sembra così vecchia, le due ipotesi rivali sulle origini, come sono cambiate le ricette e perché gli storici discutono ancora.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lo sa nessuno con certezza. Il racconto più circostanziato è quello del cuoco bolognese Renato Gualandi, che sosteneva di averla improvvisata il 22 settembre 1944 a Riccione con le razioni dei soldati alleati. Ma è una testimonianza, non un documento, e la scoperta di una menzione del piatto in un giornale del 1939 dimostra che il nome circolava già prima della guerra. Gli storici della cucina, da Luca Cesari ad Alberto Grandi, considerano la questione ancora aperta.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Nei ricettari della cucina romana la carbonara non compare mai, e ancora nel 1949 il ricettario di Ada Boni, un classico del genere, non la registra, mentre ci sono gli spaghetti al guanciale, senza uovo, più simili all'attuale gricia. La più antica menzione del nome oggi conosciuta è del 23 agosto 1939, su un quotidiano in nederlandese delle Indie olandesi, il De Koerier, che cita una trattoria di Trastevere. La prima ricetta scritta conosciuta è dell'aprile 1952, su un quotidiano di Lille, a firma dell'attore romano Aldo Fabrizi.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versione romantica fa nascere la carbonara secoli fa fra i carbonai, i lavoratori che producevano carbone di legna nei boschi dell'Appennino, come piatto energetico fatto con ingredienti che si conservavano bene. È una bella storia, ma è solo una storia, e gli storici della cucina la definiscono antistorica. Leggende come questa nascono di solito dopo il successo di un piatto, per dargli il pedigree che non 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testimonianza di Renato Gualandi, cuoco bolognese, il 22 settembre 1944 a Riccione gli toccò preparare un pranzo per l'incontro fra l'Ottava armata britannica e la Quinta armata americana, con quello che passavano gli alleati, cioè bacon, panna, formaggio e rosso d'uovo in polvere. Nel febbraio 2026 due giornalisti nederlandesi, Edwin Winkels e Janneke Vreugdenhil, hanno pubblicato un articolo del 23 agosto 1939 sul De Koerier che citava gli spaghetti alla carbonara come specialità di una trattoria di Trastevere. O una carbonara esisteva a Roma già prima della guerra, e il 1944 ne fu il rilancio, oppure il nome indicava un piatto che poi la guerra trasformò.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Gualandi è la fonte del racconto sul 1944. Alberto Grandi è lo storico che ha reso celebre la tesi dell'origine americana, secondo cui bacon e rosso d'uovo in polvere dei soldati americani avrebbero incontrato la pasta italiana nel 1944-45, e riconosce l'attestazione del 1939 pur ritenendo gli americani ancora centrali nella diffusione del piatto. Luca Cesari, che sulla carbonara ha raccolto gli indizi decennio per decennio, ha parlato di una storia da riscrivere. La scoperta è stata verificata da entrambi i fronti del dibattito.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ricetta pubblicata in Italia, nell'agosto 1954 su La Cucina Italiana, prevedeva spaghetti, uovo, pancetta, gruviera e aglio, senza guanciale e senza pecorino. Il guanciale viene menzionato per la prima volta nel 1957, in una guida turistica americana, e nel 1960 entra nel manuale di Luigi Carnacina. Fra gli anni Sessanta e gli anni Ottanta la panna era una presenza del tutto normale, anche nelle cucine d'autore, e Gualtiero Marchesi nel 1989 ne prevedeva 250 ml per 400 grammi di spaghetti. Negli anni Novanta la ricetta si asciuga nel trio uovo, pecorino e guanciale, più il pepe.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 grida allo scandalo per la panna farebbe un salto sulla sedia sfogliando i ricettari italiani fra gli anni Sessanta e gli anni Ottanta. Perfino la ricetta pubblicata dall'Accademia Italiana della Cucina prevede uno spicchio d'aglio e un cucchiaio d'olio d'oliva, due ingredienti che molti puristi considerano inaccettabili. Nei primi quarant'anni di vita del piatto le fonti registrano anche varianti con vino, cipolla, prezzemolo e perfino peperone.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prime ricette scritte erano diverse fra loro. Quella pubblicata in Francia nell'aprile 1952 a firma di Aldo Fabrizi era lontanissima dalla versione attuale, quella di Chicago del dicembre 1952 usava pancetta e parmigiano, la prima italiana, dell'agosto 1954, prevedeva pancetta, gruviera e aglio. Il guanciale entra in scena solo alla fine degli anni Cinquanta, e il canone che chiamiamo «originale» si è fissato negli anni Novanta, quando gli ingredienti accessori sono spariti uno dopo l'altro. Di tutte le versioni è la più recente.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L'unanimità è meno solida di quanto sembri, perché la ricetta pubblicata dall'Accademia Italiana della Cucina prevede uno spicchio d'aglio e un cucchiaio d'olio d'oliva, due ingredienti che molti puristi considerano inaccettabili. Se non si mettono d'accordo nemmeno le istituzioni, forse la «vera carbonara» è una domanda mal posta. La tradizione è materia viva, che ogni generazione rimaneggia, e qualche volta è più giovane dei nostri nonni.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C. Per quarant'anni la carbonara ha convissuto con panna, aglio, cipolla, vino e altre varianti, anche nelle cucine dei grandi chef, e solo negli anni Novanta la ricetta si asciuga nel trio uovo, pecorino e guanciale. Se c'è tempo, seconda domanda dal quiz del Recap, qual è la più antica traccia scritta conosciuta del nome «carbonara»? (Un articolo del 1939 su un quotidiano delle Indie olandesi.)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carbonara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Storia contesa di un piatto che sembra antico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CHE DIVIDE</a:t>
            </a:r>
            <a:endParaRPr lang="en-US" sz="1300" dirty="0"/>
          </a:p>
        </p:txBody>
      </p:sp>
      <p:sp>
        <p:nvSpPr>
          <p:cNvPr id="3" name="Shape 1"/>
          <p:cNvSpPr/>
          <p:nvPr/>
        </p:nvSpPr>
        <p:spPr>
          <a:xfrm>
            <a:off x="503936" y="2843632"/>
            <a:ext cx="200329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nei ricettari romani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non c'è?</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Un'assenza che parla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ipotesi rivali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ricette che cambiano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canone e il dibattito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Un'assenza che parla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Nei ricettari romani la carbonara non c'è</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PROVA PIÙ SOLIDA È UN'ASSENZA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più antica traccia</a:t>
            </a:r>
            <a:pPr indent="0" marL="0">
              <a:lnSpc>
                <a:spcPct val="120000"/>
              </a:lnSpc>
              <a:buNone/>
            </a:pPr>
            <a:r>
              <a:rPr lang="en-US" sz="1500" dirty="0">
                <a:solidFill>
                  <a:schemeClr val="tx2"/>
                </a:solidFill>
                <a:latin typeface="+mn-lt" pitchFamily="34" charset="0"/>
                <a:ea typeface="+mn-lt" pitchFamily="34" charset="-122"/>
                <a:cs typeface="+mn-lt" pitchFamily="34" charset="-120"/>
              </a:rPr>
              <a:t>: solo il nome, nessuna ricetta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1949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ricettario di Ada Boni</a:t>
            </a:r>
            <a:pPr indent="0" marL="0">
              <a:lnSpc>
                <a:spcPct val="120000"/>
              </a:lnSpc>
              <a:buNone/>
            </a:pPr>
            <a:r>
              <a:rPr lang="en-US" sz="1500" dirty="0">
                <a:solidFill>
                  <a:schemeClr val="tx2"/>
                </a:solidFill>
                <a:latin typeface="+mn-lt" pitchFamily="34" charset="0"/>
                <a:ea typeface="+mn-lt" pitchFamily="34" charset="-122"/>
                <a:cs typeface="+mn-lt" pitchFamily="34" charset="-120"/>
              </a:rPr>
              <a:t>: non registra la carbonara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prima ricetta scritta</a:t>
            </a:r>
            <a:pPr indent="0" marL="0">
              <a:lnSpc>
                <a:spcPct val="120000"/>
              </a:lnSpc>
              <a:buNone/>
            </a:pPr>
            <a:r>
              <a:rPr lang="en-US" sz="1500" dirty="0">
                <a:solidFill>
                  <a:schemeClr val="tx2"/>
                </a:solidFill>
                <a:latin typeface="+mn-lt" pitchFamily="34" charset="0"/>
                <a:ea typeface="+mn-lt" pitchFamily="34" charset="-122"/>
                <a:cs typeface="+mn-lt" pitchFamily="34" charset="-120"/>
              </a:rPr>
              <a:t>: esce in Francia, non a Roma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LEGGENDA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storia dei carbonai è una leggenda.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Nessun documento</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sostiene, e il nome compare nelle fonti già fatto e finito, senza spiegazioni.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Due ipotesi rivali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Riccione 1944 contro Trastevere 1939</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IPOTESI, NESSUN VERDETTO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Riccione, 1944</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FONTE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racconto di Gualandi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PUNTO DEBOLE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testimonianza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Trastevere, 1939</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FONTE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De Koerier, 23 agosto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PUNTO DEBOLE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nome, senza ricetta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fonti non permettono un verdetto, entrambe restano ipotesi.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DISCUTE, E CHE COSA DICE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Renato Gualandi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Cuoco bolognese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racconto del 1944, a Riccione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Alberto Grandi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Storico, tesi americana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Gli americani restano centrali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Luca Cesari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Storico della gastronomia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Parla di una storia da riscrivere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Le ricette che cambiano</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carbonare diverse, un solo nome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RICETTA CAMBIA DECENNIO PER DECENNIO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1957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arriva il guanciale</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1989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Marchesi, 250 ml di panna</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pancetta, gruviera, aglio</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Sessanta-Ottanta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panna è normale</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Novanta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guanciale, pecorino, uovo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«ERESIE» CHE ERANO LA NORMA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l'aglio</a:t>
            </a:r>
            <a:pPr indent="0" marL="0">
              <a:lnSpc>
                <a:spcPct val="120000"/>
              </a:lnSpc>
              <a:buNone/>
            </a:pPr>
            <a:r>
              <a:rPr lang="en-US" sz="1500" dirty="0">
                <a:solidFill>
                  <a:schemeClr val="tx2"/>
                </a:solidFill>
                <a:latin typeface="+mn-lt" pitchFamily="34" charset="0"/>
                <a:ea typeface="+mn-lt" pitchFamily="34" charset="-122"/>
                <a:cs typeface="+mn-lt" pitchFamily="34" charset="-120"/>
              </a:rPr>
              <a:t>: è nella prima ricetta italiana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250 ml</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panna</a:t>
            </a:r>
            <a:pPr indent="0" marL="0">
              <a:lnSpc>
                <a:spcPct val="120000"/>
              </a:lnSpc>
              <a:buNone/>
            </a:pPr>
            <a:r>
              <a:rPr lang="en-US" sz="1500" dirty="0">
                <a:solidFill>
                  <a:schemeClr val="tx2"/>
                </a:solidFill>
                <a:latin typeface="+mn-lt" pitchFamily="34" charset="0"/>
                <a:ea typeface="+mn-lt" pitchFamily="34" charset="-122"/>
                <a:cs typeface="+mn-lt" pitchFamily="34" charset="-120"/>
              </a:rPr>
              <a:t>: nella carbonara di Marchesi del 1989</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guanciale</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compare in una guida americana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canone e il dibattito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versione «originale» è la più giovane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L'«originale» è la più giovane.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prime ricette scritte avevano pancetta,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gruviera</a:t>
            </a:r>
            <a:pPr indent="0" marL="0">
              <a:lnSpc>
                <a:spcPct val="125000"/>
              </a:lnSpc>
              <a:buNone/>
            </a:pPr>
            <a:r>
              <a:rPr lang="en-US" sz="1750" dirty="0">
                <a:solidFill>
                  <a:srgbClr val="D8D6CF"/>
                </a:solidFill>
                <a:latin typeface="+mn-lt" pitchFamily="34" charset="0"/>
                <a:ea typeface="+mn-lt" pitchFamily="34" charset="-122"/>
                <a:cs typeface="+mn-lt" pitchFamily="34" charset="-120"/>
              </a:rPr>
              <a:t> e aglio. Il trio guanciale, pecorino e uovo si è fissato solo negli anni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Novanta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3702507" y="2106016"/>
            <a:ext cx="13031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Esiste una «vera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carbonara»?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Quando si è fissato il canone attuale della carbonara?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Nell'Ottocento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Negli anni Quaranta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Negli anni Novanta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recaplica.com/it/storia/carbonara/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Luca Cesari (Ricette storiche) · Il Post · Famiglia Cristiana · Accademia Italiana della Cucina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carbonara: storia vera e falsi miti — Recap</dc:title>
  <dc:subject>PptxGenJS Presentation</dc:subject>
  <dc:creator>Recaplica</dc:creator>
  <cp:lastModifiedBy>Recaplica</cp:lastModifiedBy>
  <cp:revision>1</cp:revision>
  <dcterms:created xsi:type="dcterms:W3CDTF">2026-09-20T19:29:21Z</dcterms:created>
  <dcterms:modified xsi:type="dcterms:W3CDTF">2026-09-20T19:29:21Z</dcterms:modified>
</cp:coreProperties>
</file>