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bomba atomica libera un'enorme quantità di energia dividendo i nuclei di atomi pesanti come l'uranio o il plutonio, un processo chiamato fissione nucleare. Il Progetto Manhattan sviluppò le prime bombe statunitensi; il 6 e il 9 agosto 1945 furono usate su Hiroshima e Nagasaki, le uniche due volte nella storia. Oggi vediamo come funziona la fisica dietro l'arma, come nacque e cosa successe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Più di quanta si immagini. Dividendo il nucleo di un solo atomo di uranio-235 si liberano circa 200 MeV, un'energia minuscola su scala umana; ma un chilogrammo di uranio fissionato ne libera 82.000 miliardi di joule. Moltiplicata per i chili di materiale dentro una bomba, quell'energia rade al suolo una città in una frazione di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fissione un neutrone colpisce un nucleo pesante come l'uranio-235, che si divide in due frammenti liberando energia e altri neutroni. Nella fusione, che alimenta il Sole, sono due nuclei leggeri come il deuterio e il trizio a unirsi in uno solo, liberando ancora più energia per chilo di materiale: la reazione deuterio-trizio produce elio-4, un neutrone e 17,6 MeV. Le bombe del 1945 erano entrambe a fissione; le armi a fusione, molto più potenti, arriveranno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16 luglio 1945, nel deserto del New Mexico, il test Trinity fa esplodere il primo ordigno nucleare della storia. Meno di un mese dopo, il 6 agosto, Little Boy colpisce Hiroshima; il 9 agosto Fat Man colpisce Nagasaki, lo stesso giorno in cui l'Unione Sovietica invade la Manciuria. Il 14 agosto 1945 il Giappone annuncia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era un ordigno a canna, gun-type: due masse sub-critiche di uranio-235 sparate l'una contro l'altra. Fat Man era invece un ordigno a implosione, con un nucleo di plutonio-239 compresso simmetricamente da lenti esplosive fino a raggiungere la densità critica. A Hiroshima 70.000 edifici su 76.000 furono danneggiati o distrutti; a Nagasaki il raggio di distruzione totale fu di circa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delle vittime variano secondo l'orizzonte temporale: a Hiroshima si contano fra 90.000 e 166.000 morti nei quattro mesi successivi, mentre la città stima 237.000 morti diretti o indiretti in un arco più lungo, fra ustioni, malattia da radiazioni e tumori. A Nagasaki si stimano fra 40.000 e 75.000 morti immediati, con circa 80.000 morti complessivi entro la fine del 1945. La maggior parte dei decessi fu causata da lesioni da scoppio e ustioni, non dalla radiazione diretta.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L'8 agosto 1945 l'Unione Sovietica dichiara guerra al Giappone; il 9 agosto, lo stesso giorno di Nagasaki, invade la Manciuria con oltre 1,5 milioni di soldati, eliminando la speranza giapponese in una mediazione di Mosca per una pace negoziata. Storici come Tsuyoshi Hasegawa sostengono che questo fattore abbia pesato quanto le bombe atomiche, se non di più; altri assegnano il peso maggiore ai bombardamenti. Non c'è consenso unico fra gli studiosi, ed è una semplificazione indicare le due bombe come causa esclusiva della resa, avvenuta il 14 agosto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comune di Hiroshima, l'80% della radiazione residua fu emesso entro le prime 24 ore, e dopo una settimana i livelli erano già scesi a un milionesimo rispetto a quelli immediatamente successivi all'esplosione: nel 2026 i livelli misurati corrispondono al fondo di radiazione naturale terrestre. Sul piano internazionale, il Trattato di Non Proliferazione Nucleare, in vigore dal 5 marzo 1970, conta 191 Stati parte ed è l'accordo più ampiamente sottoscritto in materia di non proliferazione.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Bomba atomica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e la storia di Hiroshima e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2847" y="2106016"/>
            <a:ext cx="21513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energia sta dentro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atomo?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fisica della fissione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Progetto Manhattan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e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la bomba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LIBERARE ENERGIA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NUCLEO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pesante, si divide in due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 plutonio-239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leggeri, si uniscono in 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deuterio e trizio, nel Sole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bomba atomica sfrutta la fissione, non la fusione.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SETTIMANE CHE CAMBIARONO LA GUERRA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bersaglio scartato, nuvole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il primo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luglio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agosto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e la resa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agosto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BOMBE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plutonio-239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tecnologie diverse, la stessa distruzione.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VITTIME, PER ORIZZONTE TEMPORALE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Hiroshima, nei 4 mesi successivi</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che include quella del Dipartimento dell'Energia USA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Nagasaki, nei giorni immediati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 cui si aggiunsero altri decessi entro fine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DIBATTITO APERTO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due bombe non furono la sola causa della resa.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Due giorni dopo Hiroshima l'Unione Sovietica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dichiarò guerra al Giappone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giorno seguente invase la Manciuria, gli storici discutono ancora il peso di ciascun fattore nella decisione di arrendersi.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QUELLO CHE RESTÒ, E LE REGOLE CHE ARRIVARONO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radiazione residua</a:t>
            </a:r>
            <a:pPr indent="0" marL="0">
              <a:lnSpc>
                <a:spcPct val="120000"/>
              </a:lnSpc>
              <a:buNone/>
            </a:pPr>
            <a:r>
              <a:rPr lang="en-US" sz="1500" dirty="0">
                <a:solidFill>
                  <a:schemeClr val="tx2"/>
                </a:solidFill>
                <a:latin typeface="+mn-lt" pitchFamily="34" charset="0"/>
                <a:ea typeface="+mn-lt" pitchFamily="34" charset="-122"/>
                <a:cs typeface="+mn-lt" pitchFamily="34" charset="-120"/>
              </a:rPr>
              <a:t>: emessa entro le prime 24 ore dal bombardamento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Stati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Trattato di Non Proliferazione Nucleare, in vigore dal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recaplica.com/it/storia/bomba-atomica/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Dipartimento dell'Energia USA · World Nuclear Association · Comune di Hiroshima · ONU</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Bomba atomica: come funziona e la storia di Hiroshima e Nagasaki — Recap</dc:title>
  <dc:subject>PptxGenJS Presentation</dc:subject>
  <dc:creator>Recaplica</dc:creator>
  <cp:lastModifiedBy>Recaplica</cp:lastModifiedBy>
  <cp:revision>1</cp:revision>
  <dcterms:created xsi:type="dcterms:W3CDTF">2026-09-20T19:29:21Z</dcterms:created>
  <dcterms:modified xsi:type="dcterms:W3CDTF">2026-09-20T19:29:21Z</dcterms:modified>
</cp:coreProperties>
</file>