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bomba atomica libera un'enorme quantità di energia dividendo i nuclei di atomi pesanti come l'uranio o il plutonio, un processo chiamato fissione nucleare. Il Progetto Manhattan sviluppò le prime bombe statunitensi; il 6 e il 9 agosto 1945 furono usate su Hiroshima e Nagasaki, le uniche due volte nella storia. Oggi vediamo come funziona la fisica dietro l'arma, come nacque e cosa successe dopo.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Più di quanta si immagini. Dividendo il nucleo di un solo atomo di uranio-235 si liberano circa 200 MeV, un'energia minuscola su scala umana; ma un chilogrammo di uranio fissionato ne libera 82.000 miliardi di joule. Moltiplicata per i chili di materiale dentro una bomba, quell'energia rade al suolo una città in una frazione di secondo.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fissione un neutrone colpisce un nucleo pesante come l'uranio-235, che si divide in due frammenti liberando energia e altri neutroni. Nella fusione, che alimenta il Sole, sono due nuclei leggeri come il deuterio e il trizio a unirsi in uno solo, liberando ancora più energia per chilo di materiale: la reazione deuterio-trizio produce elio-4, un neutrone e 17,6 MeV. Le bombe del 1945 erano entrambe a fissione; le armi a fusione, molto più potenti, arriveranno dopo.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massa critica è la quantità minima di materiale fissile che rende la reazione a catena autosufficiente: i neutroni prodotti superano quelli persi. Con un riflettore di neutroni intorno al materiale bastano circa 15 kg di uranio-235 o 5 kg di plutonio-239; senza riflettore, i primi esperimenti di Fermi e Szilard stimarono la soglia dell'uranio-235 attorno ai 50 kg. La forma conta: una sfera ha la superficie minima per una data massa, e disperde meno neutroni verso l'esterno.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Progetto Manhattan fu un'operazione governativa segreta paragonabile per scala all'industria automobilistica dell'epoca, con scienziati di rilievo, industria privata, militari e decine di migliaia di cittadini americani, distribuiti su siti come Oak Ridge, Hanford e Los Alamos. Costò 2,2 miliardi di dollari dell'epoca e impiegò 130.000 lavoratori al suo picco. Il Dipartimento dell'Energia degli Stati Uniti è il discendente diretto del Manhattan Engineer District, l'unità dell'Army Corps of Engineers che costruì la bomba: il 10 novembre 2015 i tre siti principali sono diventati il Manhattan Project National Historical Park.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16 luglio 1945, nel deserto del New Mexico, il test Trinity fa esplodere il primo ordigno nucleare della storia. Meno di un mese dopo, il 6 agosto, Little Boy colpisce Hiroshima; il 9 agosto Fat Man colpisce Nagasaki, lo stesso giorno in cui l'Unione Sovietica invade la Manciuria. Il 14 agosto 1945 il Giappone annuncia la resa.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Little Boy era un ordigno a canna, gun-type: due masse sub-critiche di uranio-235 sparate l'una contro l'altra. Fat Man era invece un ordigno a implosione, con un nucleo di plutonio-239 compresso simmetricamente da lenti esplosive fino a raggiungere la densità critica. A Hiroshima 70.000 edifici su 76.000 furono danneggiati o distrutti; a Nagasaki il raggio di distruzione totale fu di circa 1,6 km.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B-29 Enola Gay, pilotato dal colonnello Paul Tibbets, decollò dall'isola di Tinian alle 2:45 del mattino del 6 agosto 1945. Il 9 agosto il B-29 Bockscar, pilotato da Charles Sweeney, ripeté la missione su Nagasaki dopo aver rinunciato al bersaglio originale, Kokura.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stime delle vittime variano secondo l'orizzonte temporale: a Hiroshima si contano fra 90.000 e 166.000 morti nei quattro mesi successivi, mentre la città stima 237.000 morti diretti o indiretti in un arco più lungo, fra ustioni, malattia da radiazioni e tumori. A Nagasaki si stimano fra 40.000 e 75.000 morti immediati, con circa 80.000 morti complessivi entro la fine del 1945. La maggior parte dei decessi fu causata da lesioni da scoppio e ustioni, non dalla radiazione diretta.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L'8 agosto 1945 l'Unione Sovietica dichiara guerra al Giappone; il 9 agosto, lo stesso giorno di Nagasaki, invade la Manciuria con oltre 1,5 milioni di soldati, eliminando la speranza giapponese in una mediazione di Mosca per una pace negoziata. Storici come Tsuyoshi Hasegawa sostengono che questo fattore abbia pesato quanto le bombe atomiche, se non di più; altri assegnano il peso maggiore ai bombardamenti. Non c'è consenso unico fra gli studiosi, ed è una semplificazione indicare le due bombe come causa esclusiva della resa, avvenuta il 14 agosto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comune di Hiroshima, l'80% della radiazione residua fu emesso entro le prime 24 ore, e dopo una settimana i livelli erano già scesi a un milionesimo rispetto a quelli immediatamente successivi all'esplosione: nel 2026 i livelli misurati corrispondono al fondo di radiazione naturale terrestre. Sul piano internazionale, il Trattato di Non Proliferazione Nucleare, in vigore dal 5 marzo 1970, conta 191 Stati parte ed è l'accordo più ampiamente sottoscritto in materia di non proliferazione.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Otto giorni separano il primo bombardamento dalla resa giapponese del 14 agosto 1945. Un quarto di secolo più tardi, il 5 marzo 1970, entra in vigore il Trattato di Non Proliferazione Nucleare, che impegna gli Stati dotati di armi nucleari a non trasferirle e gli altri Stati a non acquisirle, sotto la verifica dell'Agenzia Internazionale per l'Energia Atomica; nel 1995 il trattato viene esteso a tempo indeterminato.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Kokura. La città era coperta dalle nuvole, e la scarsa visibilità impedì il bombardamento a vista: il Bockscar virò su Nagasaki, il bersaglio secondario. Se c'è tempo, seconda domanda dal quiz del Recap: quale materiale fissile veniva usato in Fat Man? (Plutonio-239, contro l'uranio-235 di Little Boy.)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Bomba atomica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funziona e la storia di Hiroshima e Nagasaki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612847" y="2106016"/>
            <a:ext cx="21513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Quanta energia sta dentro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 solo atomo?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fisica della fissione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Progetto Manhattan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Hiroshima e Nagasaki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Dopo la bomba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La fisica della fissione</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Come si libera l'energia di un atomo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LIBERARE ENERGIA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Fissione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NUCLEO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pesante, si divide in due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uranio-235, plutonio-239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Fusione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NUCLEI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leggeri, si uniscono in uno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deuterio e trizio, nel Sole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bomba atomica sfrutta la fissione, non la fusione.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MATERIALE SERVE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kg di uranio-235</a:t>
            </a:r>
            <a:pPr indent="0" marL="0">
              <a:lnSpc>
                <a:spcPct val="120000"/>
              </a:lnSpc>
              <a:buNone/>
            </a:pPr>
            <a:r>
              <a:rPr lang="en-US" sz="1500" dirty="0">
                <a:solidFill>
                  <a:schemeClr val="tx2"/>
                </a:solidFill>
                <a:latin typeface="+mn-lt" pitchFamily="34" charset="0"/>
                <a:ea typeface="+mn-lt" pitchFamily="34" charset="-122"/>
                <a:cs typeface="+mn-lt" pitchFamily="34" charset="-120"/>
              </a:rPr>
              <a:t>: la massa critica, con un riflettore di neutroni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kg di plutonio-239</a:t>
            </a:r>
            <a:pPr indent="0" marL="0">
              <a:lnSpc>
                <a:spcPct val="120000"/>
              </a:lnSpc>
              <a:buNone/>
            </a:pPr>
            <a:r>
              <a:rPr lang="en-US" sz="1500" dirty="0">
                <a:solidFill>
                  <a:schemeClr val="tx2"/>
                </a:solidFill>
                <a:latin typeface="+mn-lt" pitchFamily="34" charset="0"/>
                <a:ea typeface="+mn-lt" pitchFamily="34" charset="-122"/>
                <a:cs typeface="+mn-lt" pitchFamily="34" charset="-120"/>
              </a:rPr>
              <a:t>: la massa critica, con un riflettore di neutroni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Il Progetto Manhattan</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Migliaia di persone, due bombe segrete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PROGETTO ENORME E SEGRETO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costo complessivo del progetto entro la fine della guerra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lavoratori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impiegati al picco del progetto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QUATTRO SETTIMANE CHE CAMBIARONO LA GUERRA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Kokura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bersaglio scartato, nuvole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Trinity, il primo test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 luglio 1945</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Hiroshima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 agosto 1945</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Nagasaki e la resa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9-14 agosto 1945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Hiroshima e Nagasaki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città, tre giorni, due bombe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DUE BOMBE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Little Boy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uranio-235</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RESA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13 kilotoni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Fat Man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plutonio-239</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RESA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21 kilotoni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tecnologie diverse, la stessa distruzione.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GUIDÒ LE MISSIONI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Paul Tibbets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Pilota dell'Enola Gay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Guidò la missione su Hiroshima, 6 agosto 1945</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Charles Sweeney</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Pilota del Bockscar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Guidò la missione su Nagasaki, 9 agosto 1945</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VITTIME, PER ORIZZONTE TEMPORALE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90-166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mila morti a Hiroshima, nei 4 mesi successivi</a:t>
            </a:r>
            <a:pPr indent="0" marL="0">
              <a:lnSpc>
                <a:spcPct val="120000"/>
              </a:lnSpc>
              <a:buNone/>
            </a:pPr>
            <a:r>
              <a:rPr lang="en-US" sz="1500" dirty="0">
                <a:solidFill>
                  <a:schemeClr val="tx2"/>
                </a:solidFill>
                <a:latin typeface="+mn-lt" pitchFamily="34" charset="0"/>
                <a:ea typeface="+mn-lt" pitchFamily="34" charset="-122"/>
                <a:cs typeface="+mn-lt" pitchFamily="34" charset="-120"/>
              </a:rPr>
              <a:t>: stima che include quella del Dipartimento dell'Energia USA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40-75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mila morti a Nagasaki, nei giorni immediati</a:t>
            </a:r>
            <a:pPr indent="0" marL="0">
              <a:lnSpc>
                <a:spcPct val="120000"/>
              </a:lnSpc>
              <a:buNone/>
            </a:pPr>
            <a:r>
              <a:rPr lang="en-US" sz="1500" dirty="0">
                <a:solidFill>
                  <a:schemeClr val="tx2"/>
                </a:solidFill>
                <a:latin typeface="+mn-lt" pitchFamily="34" charset="0"/>
                <a:ea typeface="+mn-lt" pitchFamily="34" charset="-122"/>
                <a:cs typeface="+mn-lt" pitchFamily="34" charset="-120"/>
              </a:rPr>
              <a:t>: a cui si aggiunsero altri decessi entro fine 1945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 DIBATTITO APERTO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due bombe non furono la sola causa della resa.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Due giorni dopo Hiroshima l'Unione Sovietica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dichiarò guerra al Giappone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giorno seguente invase la Manciuria, gli storici discutono ancora il peso di ciascun fattore nella decisione di arrendersi.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Dopo la bomba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Radioattività, ricostruzione e regole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QUELLO CHE RESTÒ, E LE REGOLE CHE ARRIVARONO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della radiazione residua</a:t>
            </a:r>
            <a:pPr indent="0" marL="0">
              <a:lnSpc>
                <a:spcPct val="120000"/>
              </a:lnSpc>
              <a:buNone/>
            </a:pPr>
            <a:r>
              <a:rPr lang="en-US" sz="1500" dirty="0">
                <a:solidFill>
                  <a:schemeClr val="tx2"/>
                </a:solidFill>
                <a:latin typeface="+mn-lt" pitchFamily="34" charset="0"/>
                <a:ea typeface="+mn-lt" pitchFamily="34" charset="-122"/>
                <a:cs typeface="+mn-lt" pitchFamily="34" charset="-120"/>
              </a:rPr>
              <a:t>: emessa entro le prime 24 ore dal bombardamento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Stati parte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Trattato di Non Proliferazione Nucleare, in vigore dal 1970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DISASTRO ALLE REGOLE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 due bombe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6-9 agosto 1945</a:t>
            </a:r>
            <a:endParaRPr lang="en-US" sz="1400" dirty="0"/>
          </a:p>
        </p:txBody>
      </p:sp>
      <p:sp>
        <p:nvSpPr>
          <p:cNvPr id="6" name="Shape 4"/>
          <p:cNvSpPr/>
          <p:nvPr/>
        </p:nvSpPr>
        <p:spPr>
          <a:xfrm>
            <a:off x="327355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29514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resa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agosto 1945</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Trattato di Non Proliferazione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vigore dal 1970</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 era il bersaglio originale della missione che colpì Nagasaki?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Tokyo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Kokura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Kyoto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recaplica.com/it/storia/bomba-atomica/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Nuclear Museum · National WWII Museum · Dipartimento dell'Energia USA · World Nuclear Association · Comune di Hiroshima · ONU</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Bomba atomica: come funziona e la storia di Hiroshima e Nagasaki — Recap</dc:title>
  <dc:subject>PptxGenJS Presentation</dc:subject>
  <dc:creator>Recaplica</dc:creator>
  <cp:lastModifiedBy>Recaplica</cp:lastModifiedBy>
  <cp:revision>1</cp:revision>
  <dcterms:created xsi:type="dcterms:W3CDTF">2026-09-20T19:29:21Z</dcterms:created>
  <dcterms:modified xsi:type="dcterms:W3CDTF">2026-09-20T19:29:21Z</dcterms:modified>
</cp:coreProperties>
</file>