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Blaise Pascal nacque il 19 giugno 1623 a Clermont, in Alvernia, e morì il 19 agosto 1662 a Parigi, a 39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Pascal fu matematico e fisico negli anni giovanili, poi, dopo l'esperienza religiosa del 1654, dedicò gran parte del suo lavoro alla teologia: nelle Pensées distingue conoscenza dei fatti, ragione naturale e fede.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Pascal entrò a tredici anni nel circolo scientifico di Mersenne, a Parigi; non ricevette un'istruzione scolastica tradizionale, ma solo quella impartita dal padre, matematico lui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Mersenne, Fermat e Arnauld segnano tre momenti diversi della vita di Pascal: la formazione scientifica, il lavoro sulla probabilità e la difesa pubblica del giansenismo.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MacTutor, entro il 1647 Pascal riteneva di aver dimostrato l'esistenza del vuoto; nel 1648 osservò la diminuzione della pressione atmosferica con l'altitudine; nel 1653 scrisse il Trattato sull'equilibrio dei liquidi.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Oltre a questi lavori, Pascal scrisse il Trattato sul triangolo aritmetico, che MacTutor indica come il lavoro più importante sull'argomento, pur non essendo Pascal il primo a studiarlo.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dopo i 18 anni Pascal non visse più un giorno libero dal dolore. Secondo MacTutor, poco prima della conversione rischiò la vita in un incidente in carrozza sulla Senna; non molto tempo dopo, nella notte tra il 23 e il 24 novembre 1654, visse l'esperienza che interpretò come conversione religiosa.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documento, noto come Memoriale, racconta l'esperienza della notte del 23 novembre 1654; secondo la Stanford Encyclopedia of Philosophy, Pascal lo tenne cucito nella fodera del cappotto per il resto della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Pensées nascono alla fine del 1656 e restano incompiute alla morte di Pascal, nel 1662; uno dei temi centrali, secondo la Internet Encyclopedia of Philosophy, è la doppia natura della condizione umana, fatta in parte di miseria e in parte di grandezza.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Pensées, Pascal confronta il costo di credere con quello di non credere, usando la logica delle scommesse: la risposta giusta è la prima. Seconda domanda per la classe: questo ragionamento dimostra che Dio esiste, oppure dice solo che scommetterci conviene?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dell'attenzione: il Recap completo, con fonti e approfondimenti, resta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Blaise Pascal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Scienza e fede nel pensiero di un genio del Seicento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CLERMONT, 1623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77512" y="1737208"/>
            <a:ext cx="22335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essere insieme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scienziati rigorosi e uomini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fede profonda?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1623 AL 1662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L'infanzia e la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della scienza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conversione del 1654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Pensées e la scommessa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L'infanzia e la formazione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bambino tra i matematici di Parigi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PARIGI, A TREDICI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Blaise Pascal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1623-1662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1623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Clermont, in Alvernia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 il teorema dell'esagono mistico, a sedici anni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Saggio sulle sezioni coniche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Parigi, a 39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della scienza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Triangoli, probabilità e una macchina per contare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MERSENNE, FERMAT, ARNAULD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Marin Mersenne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circolo scientifico di Parigi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Pascal vi entra a soli tredici anni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Pierre de Fermat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corrispondente sulle probabilità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del 1654 fondano la teoria delle probabilità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Antoine Arnauld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teologo difeso nelle lettere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 delle Lettres provinciales, 1656-1657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VUOTO ALLA LEGGE DI PASCAL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L'esistenza del vuoto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pressione cala in quota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di Pascal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CONICHE ALLA PASCALINA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Saggio sulle coniche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pubblicato a sedici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con Fermat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fondano la teoria delle probabilità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1642-1645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pascalina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delle prime calcolatrici meccaniche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conversione del 1654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Malattia, un incidente, poi la conversione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MALATTIA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18 anni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dolore fisico non lo lascia più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L'INCIDENTE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 prima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carrozza rischia la Senna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CONVERSIONE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 novembre 1654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Memoriale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CUCITO NEL CAPPOTTO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Pascal cucì il resoconto di quella notte nella fodera del cappotto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portò con sé fino alla morte, avvenuta otto anni dopo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Pensées e la scommessa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Appunti incompiuti, pubblicati dopo la sua morte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SCRITTE DAL 1656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a scrivere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gli appunti poi raccolti come Pensées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incompiuta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frammenti, aforismi e brevi saggi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680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frammento con la scommessa su Dio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SCOMMETTERE SU DIO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Perché, secondo Pascal, è ragionevole scommettere sull'esistenza di Dio?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perdita possibile è piccola e il guadagno possibile è senza fine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scienza del Seicento l'aveva già dimostrato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Mersenne e Fermat erano entrambi credenti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recaplica.com/it/storia/blaise-pascal/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MacTutor History of Mathematics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Blaise Pascal: scienza e fede nel pensiero del filosofo matematico — Recap</dc:title>
  <dc:subject>PptxGenJS Presentation</dc:subject>
  <dc:creator>Recaplica</dc:creator>
  <cp:lastModifiedBy>Recaplica</cp:lastModifiedBy>
  <cp:revision>1</cp:revision>
  <dcterms:created xsi:type="dcterms:W3CDTF">2026-10-13T07:37:31Z</dcterms:created>
  <dcterms:modified xsi:type="dcterms:W3CDTF">2026-10-13T07:37:31Z</dcterms:modified>
</cp:coreProperties>
</file>