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Baruch Spinoza nasce ad Amsterdam nel 1632 e muore a L'Aia nel 1677. Il suo sistema parte da una sola sostanza, che chiama Dio o Natura, e arriva a una libertà fatta di conoscenza.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voce IEP, per Spinoza gli uomini si credono liberi perché sono consapevoli delle proprie azioni e non conoscono le cause che le determinano. Il senso di libero arbitrio nasce da quello che non sappiamo.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voce IEP descrive i genitori come marrani, ebrei portoghesi convertiti sotto costrizione, emigrati ad Amsterdam per sfuggire all'Inquisizione iberica. Il 27 luglio 1656 gli anziani della sinagoga pronunciarono il herem, che la voce SEP descrive come il decreto più duro mai emesso dalla comunità sefardita della città.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Quella definizione, riportata dalla voce IEP, richiede l'indipendenza totale nell'esistenza e nel pensiero, e da quel requisito Spinoza ricava che di sostanza ce n'è una sola. La voce SEP aggiunge che il timore religioso e la venerazione devozionale non sono l'atteggiamento corretto verso Dio o Natura.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proposizione Ip29 dell'Etica esclude la contingenza dalla natura e la Ip33 nega che le cose potessero essere prodotte in un altro modo o ordine. La voce IEP riferisce che per Spinoza la ragione non chiede nulla contro natura e spinge ciascuno a cercare il proprio reale vantaggio.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voce IEP descrive il primo genere come esperienza casuale ricavata dai sensi in modo mutilo e disordinato. La ragione, secondo la voce SEP, procede per via discorsiva e inferenziale. L'intuizione coglie in un solo atto mentale quello che la ragione raggiunge passo per passo.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voce SEP racconta che il Trattato teologico-politico suscitò grande allarme, al punto che un critico lo definì forgiato all'inferno dal diavolo in persona. La voce IEP riferisce il bando delle opere in tutta l'Olanda nel 1678.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giusta è quella sulla consapevolezza che si ferma alle azioni e non arriva alle cause che le producono. Seconda domanda per la classe, se la libertà di scelta cade, che cosa chiama libertà Spinoza?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sistema tiene insieme tre cose, una sostanza unica chiamata Dio o Natura, un mondo dove nulla è contingente e una libertà che si raggiunge conoscendo le cause.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Spinoza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Dalla scomunica del 1656 alla libertà dell'Etica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SPINOZA, 1632-1677</a:t>
            </a:r>
            <a:endParaRPr lang="en-US" sz="1300" dirty="0"/>
          </a:p>
        </p:txBody>
      </p:sp>
      <p:sp>
        <p:nvSpPr>
          <p:cNvPr id="3" name="Shape 1"/>
          <p:cNvSpPr/>
          <p:nvPr/>
        </p:nvSpPr>
        <p:spPr>
          <a:xfrm>
            <a:off x="3153766" y="2474824"/>
            <a:ext cx="2680564"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ci crediamo liberi?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1632 AL BANDO DEL 1678</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Amsterdam, la scomunica del 1656</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sola sostanza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 tutto è necessario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Trattato del 1670</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DA AMSTERDAM A L'AIA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Baruch Spinoza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1632-1677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1632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ad Amsterdam, famiglia marrana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1656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Herem il 27 luglio, mai revocato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1670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Trattato teologico-politico, anonimo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1677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L'Aia, con un'opera aperta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Spinoza non cancella Dio, lo fa coincidere con la Natura.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Sostanza è ciò che esiste in sé e si concepisce per sé, e ce n'è una sola,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Deus sive Natura</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essere assolutamente infinito</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fama di ateo gliela attribuirono i contemporanei, e secondo la voce IEP gli pesava molto.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SAPPIAMO COSA FACCIAMO, IGNORIAMO PERCHÉ</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Come ci sentiamo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ESPERIENZA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Scegliamo noi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CAUSE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le vediamo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Come stanno le cose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Nulla è contingente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ORDINE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 altro possibile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Spinoza chiama libero chi conosce le cause che lo muovono.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DAI SENSI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Esperienza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genere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Percezione casuale e confusa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PER INFERENZA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Ragione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genere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Nozioni comuni, idee adeguate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 UN ATTO SOLO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Intuizione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genere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Dagli attributi di Dio alle cose</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1656 AL 1678</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l'anno del herem</a:t>
            </a:r>
            <a:pPr indent="0" marL="0">
              <a:lnSpc>
                <a:spcPct val="120000"/>
              </a:lnSpc>
              <a:buNone/>
            </a:pPr>
            <a:r>
              <a:rPr lang="en-US" sz="1500" dirty="0">
                <a:solidFill>
                  <a:schemeClr val="tx2"/>
                </a:solidFill>
                <a:latin typeface="+mn-lt" pitchFamily="34" charset="0"/>
                <a:ea typeface="+mn-lt" pitchFamily="34" charset="-122"/>
                <a:cs typeface="+mn-lt" pitchFamily="34" charset="-120"/>
              </a:rPr>
              <a:t>: Nessuna sanzione della comunità sefardita era stata così severa.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Trattato, anonimo</a:t>
            </a:r>
            <a:pPr indent="0" marL="0">
              <a:lnSpc>
                <a:spcPct val="120000"/>
              </a:lnSpc>
              <a:buNone/>
            </a:pPr>
            <a:r>
              <a:rPr lang="en-US" sz="1500" dirty="0">
                <a:solidFill>
                  <a:schemeClr val="tx2"/>
                </a:solidFill>
                <a:latin typeface="+mn-lt" pitchFamily="34" charset="0"/>
                <a:ea typeface="+mn-lt" pitchFamily="34" charset="-122"/>
                <a:cs typeface="+mn-lt" pitchFamily="34" charset="-120"/>
              </a:rPr>
              <a:t>: Nega che Mosè abbia scritto la Torah.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1678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bando in Olanda</a:t>
            </a:r>
            <a:pPr indent="0" marL="0">
              <a:lnSpc>
                <a:spcPct val="120000"/>
              </a:lnSpc>
              <a:buNone/>
            </a:pPr>
            <a:r>
              <a:rPr lang="en-US" sz="1500" dirty="0">
                <a:solidFill>
                  <a:schemeClr val="tx2"/>
                </a:solidFill>
                <a:latin typeface="+mn-lt" pitchFamily="34" charset="0"/>
                <a:ea typeface="+mn-lt" pitchFamily="34" charset="-122"/>
                <a:cs typeface="+mn-lt" pitchFamily="34" charset="-120"/>
              </a:rPr>
              <a:t>: Le opere proibite l'anno dopo la morte dell'autore.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Secondo Spinoza, da dove nasce la sensazione di avere un libero arbitrio?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Da una facoltà della volontà che precede l'intelletto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Da un dono che Dio fa a ogni singola persona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Dal fatto che conosciamo le nostre azioni e non le loro cause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Rileggi il Recap, poi mettiti alla prova col quiz </a:t>
            </a:r>
            <a:pPr indent="0" marL="0">
              <a:buNone/>
            </a:pPr>
            <a:r>
              <a:rPr lang="en-US" sz="1700" b="1" dirty="0">
                <a:solidFill>
                  <a:schemeClr val="bg1"/>
                </a:solidFill>
                <a:latin typeface="+mn-lt" pitchFamily="34" charset="0"/>
                <a:ea typeface="+mn-lt" pitchFamily="34" charset="-122"/>
                <a:cs typeface="+mn-lt" pitchFamily="34" charset="-120"/>
              </a:rPr>
              <a:t>recaplica.com/it/storia/baruch-spinoza/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Spinoza: sostanza, etica e libertà in un solo sistema — Recap</dc:title>
  <dc:subject>PptxGenJS Presentation</dc:subject>
  <dc:creator>Recaplica</dc:creator>
  <cp:lastModifiedBy>Recaplica</cp:lastModifiedBy>
  <cp:revision>1</cp:revision>
  <dcterms:created xsi:type="dcterms:W3CDTF">2026-10-11T04:25:15Z</dcterms:created>
  <dcterms:modified xsi:type="dcterms:W3CDTF">2026-10-11T04:25:15Z</dcterms:modified>
</cp:coreProperties>
</file>