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architetti, una rivalità, le opere che hanno definito lo stile del Seicento romano.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Sì. La rivalità tra Gian Lorenzo Bernini e Francesco Borromini produsse due modi opposti di costruire, entrambi barocchi, nella Roma del Seicento.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Maderno introdusse Borromini al mestiere prima che questi lavorasse per Bernini nei cantieri di San Pietro.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Bernini morì a Roma nel 1680, dopo una carriera lunga oltre sei decenni come architetto, scultore e pittore.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collaborazione ai lavori di San Pietro, tra il 1629 e il 1633, è il punto di partenza della rivalità che segnerà tutta la loro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descrivono Borromini come una persona solitaria e ansiosa, vestita in foggia spagnola austera.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descrive i caratteri formali dei due architetti come opposti.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Opere lunghe, costruite mentre i due architetti lavoravano spesso per gli stessi committenti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giudizio di Bernini riportato dalla fonte, non un fatto oggettivo sull'architettura di Borromini.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pannelli raccontano tre aspetti distinti della stessa rivalità, documentati separatamente dalle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TheArtStory riporta l'aneddoto esplicitamente come leggenda, non come episodio documentato.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Sant'Ivo alla Sapienza, progettata da Borromini tra il 1642 e il 1662; le altre due sono di Bernini. Seconda domanda per la classe, quale episodio del 1645 rese pubblico lo scontro tra i due architetti?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fama dei due architetti ha seguito percorsi diversi nei secoli, dalla critica neoclassica alla rivalutazione moderna di Borromini.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Barocco romano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Bernini, Borromini e la rivalità che cambiò Roma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ROMA, NEL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970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rivali possono costruire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stile?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NAPOLI E BISSONE A SAN PIETRO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rivali, un solo Barocco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cantiere comune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che hanno definito Roma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scontro e la leggenda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rivali, un solo Barocco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vite, una sola Roma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ARCHITETTI NELLA ROMA DEL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 Lorenzo Bernini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Architetto, scultore, pittore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Nato a Napoli nel 1598, figlio dello scultore Pietro Bernini.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Borromini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Nato a Bissone, vicino Como, nel 1599, col nome di Francesco Castelli.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Maderno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di Borromini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Suo parente, lo ebbe come apprendista dal 1620 circa.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NAPOLI NEL 1598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 Lorenzo Bernini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1598-1680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Baldacchino di San Pietro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 la Fontana dei Quattro Fiumi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il colonnato di piazza San Pietro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Sant'Andrea al Quirinale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cantiere comune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tutto cominciò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CANTIERE DI SAN PIETRO, DAL 1629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tesi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descrivono Borromini già critico e geloso verso Bernini in questi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Borromini entra nel cantiere come assistente di Bernini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concludono i lavori al Baldacchino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commissione boccia il campanile di Bernini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BISSONE NEL 1599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Borromini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1599-1667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apprendista del parente Carlo Maderno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l'incarico di San Carlo alle Quattro Fontane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Sant'Ivo alla Sapienza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Roma, il 3 agosto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che hanno definito Roma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cupole alle piazze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LA ROMA DEI PAPI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Bernini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BALDACCHINO DI SAN PIETRO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1624-1633, bronzo e movimento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FONTANA DEI QUATTRO FIUMI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1651, piazza Navona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Borromini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 CARLO ALLE QUATTRO FONTANE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1634-1643, pianta ondulata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SANT'IVO ALLA SAPIENZA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1642-1662, pianta a stella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lavorano per gli stessi committenti, a pochi isolati di distanza.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OPERE, IN ANNI DI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1624-33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cantiere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Baldacchino di San Pietro, di Bernini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1634-43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cantiere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San Carlo alle Quattro Fontane, di Borromini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1642-62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 di progetto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Sant'Ivo alla Sapienza, di Borromini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scontro e la leggenda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campanile, una leggenda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DI BERNINI, NEL 1665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ignorante goto che aveva corrotto l'architettura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Bernini accusò così Borromini, nel 1665, di rifiutare il fondamento antropometrico dell'architettura, definendolo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ignorante goto che aveva corrotto l'architettura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TheArtStory.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Borromini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Solitario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Così lo descrive Treccani, in contrasto con la vita pubblica di Bernini.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Opposte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giudicano le forme di Borromini opposte, nei caratteri formali, a quelle di Bernini.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COMMESSE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Committenti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Condivisi</a:t>
            </a:r>
            <a:endParaRPr lang="en-US" sz="39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lavorarono per la Chiesa di Roma, spesso sugli stessi progetti.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leggenda nata dopo la loro epoca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racconto vuole che Bernini avesse fatto voltare la statua del Rio della Plata, nella Fontana dei Quattro Fiumi, per non guardare la chiesa di Sant'Agnese in Agone progettata da Borromini.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fonte del Seicento lo conferma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PRIMA DI CHIUDERE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appartiene a Borromini?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Sant'Ivo alla Sapienza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Baldacchino di San Pietro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colonnato di piazza San Pietro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BERNINI, BORROMINI E ROMA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recaplica.com/it/storia/barocco-romano-bernini-borromini/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TheArtStory · Basilica di San Pietro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Barocco romano: Bernini e Borromini, una rivalità che cambiò Roma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