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Aut-Aut uscì a Copenaghen nel 1843. Kierkegaard aveva cominciato a scriverlo appena arrivato a Berlino e considerò quel libro l'inizio vero della sua produzione filosofica.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L'opera si presenta come curata da uno pseudonimo, Victor Eremita, nome che in latino significa «eremita vittorioso». I due volumi sono attribuiti a un giovane chiamato «A» e a un giudice, Judge William.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Søren Kierkegaard Research Centre di Copenaghen scrive che Regine Olsen non compare mai col suo nome nelle opere di Kierkegaard, e che la sua presenza si riflette nei conflitti amorosi raccontati negli scritti pseudonimi, Aut-Aut incluso. È una presenza poetica, non una cronaca con i nomi veri.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noia. «A» è una figura ironica e urbana, modellata sull'estetismo romantico tedesco, che resta spettatore distaccato dei piaceri sensibili della vita. Il volume culmina nel Diario del Seduttore.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William scrive ad «A» con una strategia persuasiva indiretta, e arriva a dirgli che un sé autentico non si raggiunge restando solo nella sfera estetica. Sul matrimonio aggiunge che l'amore etico non esclude l'amore estetico, può includerlo.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nodo filosofico dell'opera. Un dilemma morale chiede quale azione compiere; l'alternativa del titolo chiede in quale sfera vivere.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All'uscita il libro ebbe un impatto forte e immediato sul pubblico di Copenaghen, riconosciuto subito come un evento letterario importante.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scelta riguarda la sfera in cui si vive, quella estetica oppure quella etica. Seconda domanda per la classe, chi è Victor Eremita e che ruolo ha nel libro?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Aut-Aut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Kierkegaard, 1843, la scelta tra vita estetica e vita etica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COPENAGHEN, 1843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3706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copertina non c'è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Kierkegaard. Chi firma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Aut-Aut?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DEL 1843, IN DUE VOLUMI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libro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voci di Aut-Aut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«A» e la vita estetica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titolo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libro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Berlino, poi Copenaghen, 1843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FIDANZAMENTO ALL'USCITA DEL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nominata nel libro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settembre 1840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Fidanzamento con Regine Olsen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ottobre 1841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 rompe il fidanzamento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Aut-Aut, a Copenaghen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voci di Aut-Aut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curatore e due autori immaginari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PARLA, NELLE DUE PARTI DEL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Victor Eremita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il libro come curatore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latino, «eremita vittorioso». Le carte sarebbero state raccolte, non scritte da lui.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«A»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primo volume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giovane di cui si conosce solo la lettera iniziale. Vive per non annoiarsi.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Judge William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due lunghe lettere ad «A»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giudice, tradotto anche «Assessore» William. Porta la voce della vita etica.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«A» e la vita estetica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Evitare la noia, restare spettatore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AUT-AUT, PRIMO VOLUME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0909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teme più di tutto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giovane «A»?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titolo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esistenza, secondo William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SFERE MESSE A CONFRONTO NEL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estetica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Evitare la noia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SGUARDO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Spettatore distaccato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Diventare un sé autentico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SGUARDO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Trasparenza e apertura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Judge William è la vita estetica a produrre da sé la disperazione di chi la vive.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titolo non è tra il bene e il male.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L'alternativa di Aut-Aut corre fra la sfera estetica e quella etica, e in discussione c'è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l'impostazione di una vita intera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1813, PUBBLICATO NEL 1843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Gli scritti di «A» e le lettere di Judge William.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nascita di Kierkegaard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Copenaghen, il 5 maggio, ultimo di sette figli.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l'uscita di Aut-Aut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Effetto immediato sul pubblico di Copenaghen.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che cosa cade la scelta che dà il titolo al libro?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Sul bene e sul male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 due modi di esistenza, estetico ed etico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Sulla fede e sulla ragione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Aut-Aut di Kierkegaard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recaplica.com/it/storia/aut-aut-kierkegaard/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Søren Kierkegaard Research Centre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Aut-Aut di Kierkegaard: la scelta tra vita estetica e vita etica — Recap</dc:title>
  <dc:subject>PptxGenJS Presentation</dc:subject>
  <dc:creator>Recaplica</dc:creator>
  <cp:lastModifiedBy>Recaplica</cp:lastModifiedBy>
  <cp:revision>1</cp:revision>
  <dcterms:created xsi:type="dcterms:W3CDTF">2026-10-14T05:02:57Z</dcterms:created>
  <dcterms:modified xsi:type="dcterms:W3CDTF">2026-10-14T05:02:57Z</dcterms:modified>
</cp:coreProperties>
</file>