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Nato in Europa e negli Stati Uniti a cavallo tra Ottocento e Novecento, l'attivismo pedagogico costruisce la scuola sull'attività e sugli interessi del bambino. Si chiama anche scuola attiva o educazione nuova; negli Stati Uniti prese il nome di progressive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racconta che, mentre cercava banchi e sedie adatti ai bambini, un venditore gli disse di avere soltanto arredi fatti per ascoltare. Per lui quell'episodio riassumeva la scuola tradizionale, una scuola di passività in cui si assorbono contenuti già pronti.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Cecil Reddie fondò Abbotsholme nel 1889 nel Derbyshire: studio, gioco e sport si alternavano, e gli allievi praticavano l'autogoverno. Nel 1899 Edmond Demolins aprì in Normandia l'École des Roches e Adolphe Ferrière fondò a Ginevra il Bureau international des écoles nouvelles. Paul Geheeb fondò in Germania la Scuola dell'Odenwald. Nel 1921, a Calais, nacque la Lega internazionale per l'educazione nuova, e la sua carta mise la cooperazione al posto della competizione egoista. Treccani chiama scuole nuove queste esperienze pratiche, e attivismo il lavoro degli autori che costruirono anche una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scuola tradizionale, scriveva Dewey nel 1899, il centro di gravità stava fuori dal bambino, nel maestro e nel libro di testo. Paragonò il cambiamento in corso alla rivoluzione di Copernico: il bambino diventa il sole, e gli strumenti della scuola gli ruotano intorno. L'insegnante, per i progressivi, diventava chi facilita il lavoro con discussioni e progetti di gruppo.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(1859-1952) è per Treccani il principale teorico dell'attivismo. Claparède mise al centro l'interesse e nel 1912 fondò a Ginevra, con Pierre Bovet, l'istituto intitolato a Rousseau. Decroly, come Claparède e Montessori, arrivò all'educazione dallo studio dei bambini con disabilità.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Decroly gli interessi che contano nascono da quattro bisogni fondamentali: nutrirsi, ripararsi dalle intemperie, difendersi dai pericoli, lavorare insieme agli altri. Lo scritto di Kilpatrick The project method è del 1918. Helen Parkhurst sperimentò il piano Dalton a Dalton, in Massachusetts.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 pur antiautoritario, non intendeva abbandonare del tutto le materie tradizionali né la guida dell'insegnante. Nel 1938 scrisse che il pericolo più grande per la nuova educazione era crederla una strada facile, da improvvisare giorno per giorno. Negli Stati Uniti la Progressive Education Association chiuse nel 1955.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differenza la segnala Treccani nella voce sul metodo dei progetti. Seconda domanda per la classe: chi sperimentò il piano Dalton, e dove?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sito ci sono il quiz, le flashcard e la mappa concettuale dell'attivismo pedagogico.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Attivismo pedagogico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Principi e autori delle scuole nuove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 UN LIBRO DI DEWEY DEL 1899</a:t>
            </a:r>
            <a:endParaRPr lang="en-US" sz="1300" dirty="0"/>
          </a:p>
        </p:txBody>
      </p:sp>
      <p:sp>
        <p:nvSpPr>
          <p:cNvPr id="3" name="Shape 1"/>
          <p:cNvSpPr/>
          <p:nvPr/>
        </p:nvSpPr>
        <p:spPr>
          <a:xfrm>
            <a:off x="1391869" y="2106016"/>
            <a:ext cx="178201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banco di scuola serve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ascoltare o per lavorare?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1889 ALLA METÀ DEL NOVECENTO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scuole nuove in Europa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bambino al centro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Strumenti per la classe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Critiche e declino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DERBYSHIRE A CALAIS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Abbotsholme, Cecil Reddie</a:t>
            </a:r>
            <a:endParaRPr lang="en-US" sz="1400" dirty="0"/>
          </a:p>
        </p:txBody>
      </p:sp>
      <p:sp>
        <p:nvSpPr>
          <p:cNvPr id="6" name="Shape 4"/>
          <p:cNvSpPr/>
          <p:nvPr/>
        </p:nvSpPr>
        <p:spPr>
          <a:xfrm>
            <a:off x="3666744"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8833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École des Roches e Bureau di Ferrière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Carta della Lega, cooperazione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MAESTRO O IL BAMBINO?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Scuola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CENTRO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Maestro e libro di testo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Lezioni ripetute a memoria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Scuola attiva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CENTRO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bambino e i suoi interessi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Discussioni e progetti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Dewey mette il bambino dove stava il sole di Copernico.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TEORICI A CHICAGO, GINEVRA E BRUXELLES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Dewey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Scuola-laboratorio, Chicago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 impara pensando e facendo insieme.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Édouard Claparède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Scuola su misura, Ginevra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organismo segue il suo interesse più forte.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Ovide Decroly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Medico, Belgio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bambino coglie prima l'insieme, poi le parti.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DECROLY, BRUXELLES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100" b="1" dirty="0">
                <a:solidFill>
                  <a:schemeClr val="bg1"/>
                </a:solidFill>
                <a:latin typeface="+mj-lt" pitchFamily="34" charset="0"/>
                <a:ea typeface="+mj-lt" pitchFamily="34" charset="-122"/>
                <a:cs typeface="+mj-lt" pitchFamily="34" charset="-120"/>
              </a:rPr>
              <a:t>Centri d'interesse</a:t>
            </a:r>
            <a:endParaRPr lang="en-US" sz="21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bisogni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Nutrirsi, ripararsi, difendersi, collaborare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KILPATRICK, STATI UNITI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Progetti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1918</a:t>
            </a:r>
            <a:pPr indent="0" marL="0">
              <a:buNone/>
            </a:pPr>
            <a:r>
              <a:rPr lang="en-US" sz="1600" b="1" dirty="0">
                <a:solidFill>
                  <a:schemeClr val="bg1"/>
                </a:solidFill>
                <a:latin typeface="+mj-lt" pitchFamily="34" charset="0"/>
                <a:ea typeface="+mj-lt" pitchFamily="34" charset="-122"/>
                <a:cs typeface="+mj-lt" pitchFamily="34" charset="-120"/>
              </a:rPr>
              <a:t> scritto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Le conoscenze servono al progetto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PARKHURST, DALTON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Piano Dalton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Lab</a:t>
            </a:r>
            <a:pPr indent="0" marL="0">
              <a:buNone/>
            </a:pPr>
            <a:r>
              <a:rPr lang="en-US" sz="1600" b="1" dirty="0">
                <a:solidFill>
                  <a:schemeClr val="accent1"/>
                </a:solidFill>
                <a:latin typeface="+mj-lt" pitchFamily="34" charset="0"/>
                <a:ea typeface="+mj-lt" pitchFamily="34" charset="-122"/>
                <a:cs typeface="+mj-lt" pitchFamily="34" charset="-120"/>
              </a:rPr>
              <a:t> per materia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Molto lavoro libero degli allievi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scuola attiva era una scuola dove si studiava meno.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Dewey deplorò chi aveva letto così le sue idee, e nel 1938 rimproverò a molte scuole nuove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trascurare i contenuti di studio organizzati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distingue i centri d'interesse di Decroly dal metodo dei progetti?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 centri valgono per la lettura, i progetti per il calcolo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Nei centri il tema è dato, nel progetto il bambino se lo pone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 centri vengono dagli Stati Uniti, i progetti dal Belgio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e flashcard sul sito </a:t>
            </a:r>
            <a:pPr indent="0" marL="0">
              <a:buNone/>
            </a:pPr>
            <a:r>
              <a:rPr lang="en-US" sz="1700" b="1" dirty="0">
                <a:solidFill>
                  <a:schemeClr val="bg1"/>
                </a:solidFill>
                <a:latin typeface="+mn-lt" pitchFamily="34" charset="0"/>
                <a:ea typeface="+mn-lt" pitchFamily="34" charset="-122"/>
                <a:cs typeface="+mn-lt" pitchFamily="34" charset="-120"/>
              </a:rPr>
              <a:t>recaplica.com/it/storia/attivismo-pedagogico/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Gale, Encyclopedia of Education · Università di Bologna · Dewey · UChicago Lab Schools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Attivismo pedagogico: principi e autori delle scuole nuove — Recap</dc:title>
  <dc:subject>PptxGenJS Presentation</dc:subject>
  <dc:creator>Recaplica</dc:creator>
  <cp:lastModifiedBy>Recaplica</cp:lastModifiedBy>
  <cp:revision>1</cp:revision>
  <dcterms:created xsi:type="dcterms:W3CDTF">2026-10-21T03:49:23Z</dcterms:created>
  <dcterms:modified xsi:type="dcterms:W3CDTF">2026-10-21T03:49:23Z</dcterms:modified>
</cp:coreProperties>
</file>