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statue e i templi greci cambiano molto in circa otto secoli. Gli studiosi li dividono in periodi di stile, e in questa presentazione si vede come riconoscerli.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guarda la posa, il volto, la veste e i soggetti. Un giovane nudo con braccia lungo i fianchi e sguardo fisso è arcaico. Il peso su una gamba sola indica almeno lo stile severo. Bambini e scene domestiche indicano l'ellenismo.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il 900 a.C. circa i vasi greci hanno motivi astratti. Verso il 750 a.C. il Maestro del Dipylon e altri ceramisti aggiungono figure umane e animali, soprattutto cavalli, a silhouette. Le più antiche statue in pietra, in calcare, sono di metà VII secolo a.C. e vengono da Thera. All'inizio del VI secolo compaiono le prime statue monumentali in marmo, a grandezza naturale.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Kouroi e kore servivano da offerte nei santuari o da segnacoli di tomba. I kouroi sono sempre giovani, anche sulle tombe di persone presumibilmente anziane, e sono molto simili tra loro: il rango di chi li commissionava si leggeva nella grandezza. Dopo il 575 a.C. circa compare il sorriso arcaico, che non dipende dalla persona né dalla situazione.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kouroi di Argo, Cleobi e Bitone, furono dedicati a Delfi intorno al 580 a.C. e mostrano la fase rigida. Il Giovane di Crizio, circa 480 a.C., è la prima statua nota con il contrapposto. L'ellenismo si fa cominciare di solito con la morte di Alessandro Magno, nel 323 a.C.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Canone di Policleto è perduto e se ne conosce solo ciò che altri riportano. Fidia sovrintese al progetto e alla costruzione del Partenone, e fece la statua di Atena (circa 438 a.C.) e quella di Zeus a Olimpia. Prassitele rese rispettabile il nudo femminile, e la sua Afrodite ci è nota da copie.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bianco del marmo è l'aspetto che le statue hanno preso con i secoli. Il colore si è conservato in pochissimi casi, per esempio sulla veste rossa della kore di Phrasikleia (550-530 a.C. circa). Anche le sculture del Partenone erano dipinte.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statua di Napoli è una copia romana in marmo trovata a Pompei. L'originale in bronzo, del 450-440 a.C. circa, è perduto. In generale i bronzi venivano rifusi nei secoli successivi. Seconda domanda: quali difetti possono avere le copie? Non hanno la mano del maestro, possono passare dal bronzo al marmo e mescolare le parti del corpo, soprattutto le teste.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il riassunto per periodi, la mappa concettuale, il quiz da cinque domande e le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L'arte greca e i suoi periodi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Templi e statue, dal geometrico all'ellenismo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STATUA, QUATTRO INDIZI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36926" y="2474824"/>
            <a:ext cx="384342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capisce da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statua a quale periodo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appartiene?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900 A.C. AL 31 A.C.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Vasi e primi edifici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Kouroi e kore rigidi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corpo prende peso, il Partenone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Ellenismo: realismo, scene domestiche, pose contorte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VASO GEOMETRICO ALLA STATUA DI MARMO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77316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Metà VII secolo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Statue in calcare da Thera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900 a.C. circa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Vasi con decori astratti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750 a.C. circa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 stilizzate sui vasi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VI secolo a.C.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Prime statue in marmo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GIOVANE NUDO E FIGURA VESTITA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Kouros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VESTE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Nudo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Braccia lungo i fianchi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Kore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VESTE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vestita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Rigida, sguardo fisso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Entrambe mostrano una perfezione giovanile idealizzata.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ARCAICO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Kouros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580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a.C.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Cleobi e Bitone, a Delfi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480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a.C.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contrapposto noto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ELLENISTICO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Alessandro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a.C.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 di Alessandro Magno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SCULTORI DEL CLASSICO E DEL IV SECOLO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Policleto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del Doriforo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Scrisse il Canone, trattato sulle proporzioni del corpo.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Fidia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Sovrintende al Partenone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Statue colossali in oro e avorio, di Atena e di Zeus.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Prassitele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dell'Afrodite Cnidia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nudo femminile integrale, a metà del IV secolo.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statue greche erano dipinte a colori vivaci.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Pelle, capelli, labbra e vesti avevano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tinte accese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gli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occhi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erano inseriti in osso, cristallo o vetro.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Doriforo conservato a Napoli non è l'originale di Policleto?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È un originale marmoreo, restaurato in epoca romana a Pompei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È un calco moderno tratto dal bronzo che stava a Olimpia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È una copia romana in marmo, mentre l'originale in bronzo è perduto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riassunto, fai il quiz e studia le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recaplica.com/it/storia/arte-greca/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History Encyclopedia · Arts 101, University of Idaho · University of Colorado Boulder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Arte greca: riassunto dei periodi, dai kouroi all'ellenismo — Recap</dc:title>
  <dc:subject>PptxGenJS Presentation</dc:subject>
  <dc:creator>Recaplica</dc:creator>
  <cp:lastModifiedBy>Recaplica</cp:lastModifiedBy>
  <cp:revision>1</cp:revision>
  <dcterms:created xsi:type="dcterms:W3CDTF">2026-10-24T03:11:43Z</dcterms:created>
  <dcterms:modified xsi:type="dcterms:W3CDTF">2026-10-24T03:11:43Z</dcterms:modified>
</cp:coreProperties>
</file>