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statue e i templi greci cambiano molto in circa otto secoli. Gli studiosi li dividono in periodi di stile, e in questa presentazione si vede come riconoscerli.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guarda la posa, il volto, la veste e i soggetti. Un giovane nudo con braccia lungo i fianchi e sguardo fisso è arcaico. Il peso su una gamba sola indica almeno lo stile severo. Bambini e scene domestiche indicano l'ellenismo.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il 900 a.C. circa i vasi greci hanno motivi astratti. Verso il 750 a.C. il Maestro del Dipylon e altri ceramisti aggiungono figure umane e animali, soprattutto cavalli, a silhouette. Le più antiche statue in pietra, in calcare, sono di metà VII secolo a.C. e vengono da Thera. All'inizio del VI secolo compaiono le prime statue monumentali in marmo, a grandezza naturale.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Kouroi e kore servivano da offerte nei santuari o da segnacoli di tomba. I kouroi sono sempre giovani, anche sulle tombe di persone presumibilmente anziane, e sono molto simili tra loro: il rango di chi li commissionava si leggeva nella grandezza. Dopo il 575 a.C. circa compare il sorriso arcaico, che non dipende dalla persona né dalla situazione.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kouroi di Argo, Cleobi e Bitone, furono dedicati a Delfi intorno al 580 a.C. e mostrano la fase rigida. Il Giovane di Crizio, circa 480 a.C., è la prima statua nota con il contrapposto. L'ellenismo si fa cominciare di solito con la morte di Alessandro Magno, nel 323 a.C.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Canone di Policleto è perduto e se ne conosce solo ciò che altri riportano. Fidia sovrintese al progetto e alla costruzione del Partenone, e fece la statua di Atena (circa 438 a.C.) e quella di Zeus a Olimpia. Prassitele rese rispettabile il nudo femminile, e la sua Afrodite ci è nota da copie.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bianco del marmo è l'aspetto che le statue hanno preso con i secoli. Il colore si è conservato in pochissimi casi, per esempio sulla veste rossa della kore di Phrasikleia (550-530 a.C. circa). Anche le sculture del Partenone erano dipinte.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Partenone fu iniziato nel 447 a.C. e finito nel 438 a.C., con le decorazioni che continuarono fino al 432 a.C. L'ellenismo si fa cominciare di solito con la morte di Alessandro Magno, nel 323 a.C. Il Laocoonte fu ritrovato a Roma nel 1506.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statua di Napoli è una copia romana in marmo trovata a Pompei. L'originale in bronzo, del 450-440 a.C. circa, è perduto. In generale i bronzi venivano rifusi nei secoli successivi. Seconda domanda: quali difetti possono avere le copie? Non hanno la mano del maestro, possono passare dal bronzo al marmo e mescolare le parti del corpo, soprattutto le teste.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il riassunto per periodi, la mappa concettuale, il quiz da cinque domande e le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L'arte greca e i suoi periodi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Templi e statue, dal geometrico all'ellenismo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STATUA, QUATTRO INDIZI</a:t>
            </a:r>
            <a:endParaRPr lang="en-US" sz="1300" dirty="0"/>
          </a:p>
        </p:txBody>
      </p:sp>
      <p:sp>
        <p:nvSpPr>
          <p:cNvPr id="3" name="Shape 1"/>
          <p:cNvSpPr/>
          <p:nvPr/>
        </p:nvSpPr>
        <p:spPr>
          <a:xfrm>
            <a:off x="2836926" y="2474824"/>
            <a:ext cx="384342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capisce da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statua a quale periodo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appartiene?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900 A.C. AL 31 A.C.</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Vasi e primi edifici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Kouroi e kore rigidi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corpo prende peso, il Partenone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Ellenismo: realismo, scene domestiche, pose contorte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Vasi e primi edifici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Prima del 700 a.C. restano soprattutto i vasi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VASO GEOMETRICO ALLA STATUA DI MARMO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Metà VII secolo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Statue in calcare da Thera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900 a.C. circa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Vasi con decori astratti</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750 a.C. circa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Figure stilizzate sui vasi</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Inizio VI secolo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Prime statue in marmo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Kouroi e kore rigidi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Giovani nudi e figure femminili vestite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GIOVANE NUDO E FIGURA VESTITA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Kouros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VESTE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Braccia lungo i fianchi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Kore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VESTE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Sempre vestita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Rigida, sguardo fisso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Entrambe mostrano una perfezione giovanile idealizzata.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ARCAICO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Kouros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580</a:t>
            </a:r>
            <a:pPr indent="0" marL="0">
              <a:buNone/>
            </a:pPr>
            <a:r>
              <a:rPr lang="en-US" sz="1600" b="1" dirty="0">
                <a:solidFill>
                  <a:schemeClr val="bg1"/>
                </a:solidFill>
                <a:latin typeface="+mj-lt" pitchFamily="34" charset="0"/>
                <a:ea typeface="+mj-lt" pitchFamily="34" charset="-122"/>
                <a:cs typeface="+mj-lt" pitchFamily="34" charset="-120"/>
              </a:rPr>
              <a:t> a.C.</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Cleobi e Bitone, a Delfi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SEVERO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Giovane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480</a:t>
            </a:r>
            <a:pPr indent="0" marL="0">
              <a:buNone/>
            </a:pPr>
            <a:r>
              <a:rPr lang="en-US" sz="1600" b="1" dirty="0">
                <a:solidFill>
                  <a:schemeClr val="bg1"/>
                </a:solidFill>
                <a:latin typeface="+mj-lt" pitchFamily="34" charset="0"/>
                <a:ea typeface="+mj-lt" pitchFamily="34" charset="-122"/>
                <a:cs typeface="+mj-lt" pitchFamily="34" charset="-120"/>
              </a:rPr>
              <a:t> a.C.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Primo contrapposto noto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ELLENISTICO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Alessandro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323</a:t>
            </a:r>
            <a:pPr indent="0" marL="0">
              <a:buNone/>
            </a:pPr>
            <a:r>
              <a:rPr lang="en-US" sz="1600" b="1" dirty="0">
                <a:solidFill>
                  <a:schemeClr val="accent1"/>
                </a:solidFill>
                <a:latin typeface="+mj-lt" pitchFamily="34" charset="0"/>
                <a:ea typeface="+mj-lt" pitchFamily="34" charset="-122"/>
                <a:cs typeface="+mj-lt" pitchFamily="34" charset="-120"/>
              </a:rPr>
              <a:t> a.C.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Morte di Alessandro Magno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corpo prende peso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contrapposto al Partenone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SCULTORI DEL CLASSICO E DEL IV SECOLO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Policleto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Autore del Doriforo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Scrisse il Canone, trattato sulle proporzioni del corpo.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Fidia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Sovrintende al Partenone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Statue colossali in oro e avorio, di Atena e di Zeus.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Prassitele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Autore dell'Afrodite Cnidia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Primo nudo femminile integrale, a metà del IV secolo.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statue greche erano dipinte a colori vivaci.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Pelle, capelli, labbra e vesti avevano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tinte accese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occhi</a:t>
            </a:r>
            <a:pPr indent="0" marL="0">
              <a:lnSpc>
                <a:spcPct val="125000"/>
              </a:lnSpc>
              <a:buNone/>
            </a:pPr>
            <a:r>
              <a:rPr lang="en-US" sz="1750" dirty="0">
                <a:solidFill>
                  <a:srgbClr val="D8D6CF"/>
                </a:solidFill>
                <a:latin typeface="+mn-lt" pitchFamily="34" charset="0"/>
                <a:ea typeface="+mn-lt" pitchFamily="34" charset="-122"/>
                <a:cs typeface="+mn-lt" pitchFamily="34" charset="-120"/>
              </a:rPr>
              <a:t> erano inseriti in osso, cristallo o vetro.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PARTENONE AL LAOCOONTE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 si inizia il Partenone</a:t>
            </a:r>
            <a:pPr indent="0" marL="0">
              <a:lnSpc>
                <a:spcPct val="120000"/>
              </a:lnSpc>
              <a:buNone/>
            </a:pPr>
            <a:r>
              <a:rPr lang="en-US" sz="1500" dirty="0">
                <a:solidFill>
                  <a:schemeClr val="tx2"/>
                </a:solidFill>
                <a:latin typeface="+mn-lt" pitchFamily="34" charset="0"/>
                <a:ea typeface="+mn-lt" pitchFamily="34" charset="-122"/>
                <a:cs typeface="+mn-lt" pitchFamily="34" charset="-120"/>
              </a:rPr>
              <a:t>: Finito nel 438, con decorazioni fino al 432.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 morte di Alessandro Magno</a:t>
            </a:r>
            <a:pPr indent="0" marL="0">
              <a:lnSpc>
                <a:spcPct val="120000"/>
              </a:lnSpc>
              <a:buNone/>
            </a:pPr>
            <a:r>
              <a:rPr lang="en-US" sz="1500" dirty="0">
                <a:solidFill>
                  <a:schemeClr val="tx2"/>
                </a:solidFill>
                <a:latin typeface="+mn-lt" pitchFamily="34" charset="0"/>
                <a:ea typeface="+mn-lt" pitchFamily="34" charset="-122"/>
                <a:cs typeface="+mn-lt" pitchFamily="34" charset="-120"/>
              </a:rPr>
              <a:t>: Da qui si fa partire l'ellenismo.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d.C., ritrovato il Laocoonte</a:t>
            </a:r>
            <a:pPr indent="0" marL="0">
              <a:lnSpc>
                <a:spcPct val="120000"/>
              </a:lnSpc>
              <a:buNone/>
            </a:pPr>
            <a:r>
              <a:rPr lang="en-US" sz="1500" dirty="0">
                <a:solidFill>
                  <a:schemeClr val="tx2"/>
                </a:solidFill>
                <a:latin typeface="+mn-lt" pitchFamily="34" charset="0"/>
                <a:ea typeface="+mn-lt" pitchFamily="34" charset="-122"/>
                <a:cs typeface="+mn-lt" pitchFamily="34" charset="-120"/>
              </a:rPr>
              <a:t>: Michelangelo lo vide subito.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il Doriforo conservato a Napoli non è l'originale di Policleto?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un originale marmoreo, restaurato in epoca romana a Pompei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È un calco moderno tratto dal bronzo che stava a Olimpia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È una copia romana in marmo, mentre l'originale in bronzo è perduto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Rivedi il riassunto, fai il quiz e studia le flashcard </a:t>
            </a:r>
            <a:pPr indent="0" marL="0">
              <a:buNone/>
            </a:pPr>
            <a:r>
              <a:rPr lang="en-US" sz="1700" b="1" dirty="0">
                <a:solidFill>
                  <a:schemeClr val="bg1"/>
                </a:solidFill>
                <a:latin typeface="+mn-lt" pitchFamily="34" charset="0"/>
                <a:ea typeface="+mn-lt" pitchFamily="34" charset="-122"/>
                <a:cs typeface="+mn-lt" pitchFamily="34" charset="-120"/>
              </a:rPr>
              <a:t>recaplica.com/it/storia/arte-greca/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History Encyclopedia · Arts 101, University of Idaho · University of Colorado Boulder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Arte greca: riassunto dei periodi, dai kouroi all'ellenismo — Recap</dc:title>
  <dc:subject>PptxGenJS Presentation</dc:subject>
  <dc:creator>Recaplica</dc:creator>
  <cp:lastModifiedBy>Recaplica</cp:lastModifiedBy>
  <cp:revision>1</cp:revision>
  <dcterms:created xsi:type="dcterms:W3CDTF">2026-10-24T03:11:43Z</dcterms:created>
  <dcterms:modified xsi:type="dcterms:W3CDTF">2026-10-24T03:11:43Z</dcterms:modified>
</cp:coreProperties>
</file>