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fu un filosofo greco nato a Stagira nel 384 a.C., allievo di Platone e tutore di Alessandro Magno: è considerato il padre della logica occidentale.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Aristotele la risposta sta nel sillogismo: un ragionamento in cui, poste certe premesse, qualcos'altro segue per necessità,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entrò nell'Accademia di Platone a diciassette anni e vi restò vent'anni; tornato ad Atene dopo l'incarico macedone, fondò il Liceo.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 in Aristotle's Logic, la logica stoica di Crisippo, dello stesso periodo, non è invece sopravvissuta nei suoi testi originali.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tarda antichità questa logica divenne dominante e fu trasmessa alle tradizioni arabe e latine medievali,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distinzione è della Stanford Encyclopedia of Philosophy: la scienza teoretica cerca la conoscenza per se stessa, quella pratica si rivolge all'azione.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nacque nel 384 a.C. a Stagira: i due numeri misurano gli anni di studio con Platone e l'età alla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Aristotele studiò con Platone per vent'anni. Seconda domanda: come si chiama la scuola fondata da Aristotele? Il Liceo,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Logica, natura ed etica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GRECIA DEL IV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665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ragionamento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convince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STAGIRA AL LICEO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Aristotele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e l'Organon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filosofia naturale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L'etica della virtù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STAGIRA, 384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384-322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Platone, suo maestro all'Accademia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343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tutore del tredicenne Alessandro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335-334 a.C.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il Liceo ad Atene, secondo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GRECIA ANTICA ALL'EUROPA MEDIEVALE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Tarda antichità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commentatori raggruppano i trattati nell'Organon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arabo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logica di Aristotele diventa dominante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 latina medievale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Trasmessa alle tradizioni filosofiche successive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di Aristotele non è superata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sillogismo ebbe un'influenza senza pari sul pensiero occidentale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CONOSCERE E AGIRE, PER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teoretica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Conoscenza per se stessa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fisica, lo studio della natura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pratica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Rivolta all'azione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L'etica, la condotta virtuosa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distingue conoscere dall'agire, senza separarli del tutto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VITA, IN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all'Accademia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studente di Platone, ad Atene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alla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Calcide, nel 322 a.C.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il maestro di Aristotele all'Accademia di Atene?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Socrate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Alessandro Magno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Aristotele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recaplica.com/it/storia/aristotele/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Aristotele: chi era e cosa pensava, tra logica, natura ed etica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