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filosofi greci, un'Accademia in comune, due risposte opposte sulla vera natura della realtà.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Platone la vera realtà sono le forme, idee eterne e immutabili; per Aristotele la forma è dentro le cose stesse, come loro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Platone separa le forme dal mondo sensibile; Aristotele le colloca dentro le cose come loro fine, la forma immanente.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L'Accademia di Platone e il Liceo di Aristotele convissero per decenni nella stessa città, fondate a circa cinquant'anni di distanza l'una dall'altra.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filosofi condividono una tradizione ma usano metodi diversi: il dialogo di Socrate, il ricordo delle forme in Platone, l'osservazione in Aristotele.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Platone parte da un modello ideale, Aristotele dall'osservazione delle costituzioni che esistono davvero, fino a classificarle in sei forme.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dettaglio spesso ignorato: pur avendo studiato all'Accademia per circa vent'anni, Aristotele non ne ereditò la direzione.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 filosofi: è la tesi del filosofo-re. Seconda domanda per la classe: come distingue Aristotele le costituzioni corrette da quelle deviate?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Platone e Aristotele restano due sistemi di pensiero diversi, non una gara con un vincitore.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 e Platone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pensare il mondo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ATENE, IV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98012" y="1737208"/>
            <a:ext cx="30275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sta la vera realtà, nelle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idee o nelle cose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vediamo?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 E ARISTOTELE, AD ATENE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delle idee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di Aristotele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della conoscenza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visione politica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FORMA, DENTRO O FUORI DALLA MATERIA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SENSIBILE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imperfetto, un'ombra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reali, eterne, separate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MATERIA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contiene già la forma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fine (telos) della cosa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forma separata dalle cose, o una forma dentro le cose stesse.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ACCADEMIA E LICEO, AD ATENE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a.C., Accademia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fondata da Platone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a.C., Liceo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fondato da Aristotele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Aristotele allievo all'Accademia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DIALOGO, RICORDO, OSSERVAZIONE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Socrate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dialogo come ricerca comune della verità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Maestro di Platone, interrogava con domande.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L'anamnesi, il ricordo delle forme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Conoscere è ricordare ciò che l'anima aveva già visto.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L'osservazione dei fenomeni e degli endoxa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Conoscere parte da ciò che si osserva e si condivide.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CITTÀ IDEALE ALLE COSTITUZIONI REALI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Repubblica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filosofo-re nella città ideale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Politica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osservazione delle costituzioni esistenti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 forme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corrette e deviate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morte di Platone, l'Accademia non passò ad Aristotele.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guida andò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Speusippo, il nipote di Platone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 Aristotele, straniero residente ad Atene, la carica era precluso per legge.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Repubblica di Platone, chi dovrebbe governare la città ideale?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filosofi, perché conoscono le forme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militari, perché difendono la città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mercanti, perché conoscono i bisogni del popolo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recaplica.com/it/storia/aristotele-e-platone/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Aristotele e Platone: le differenze tra i due filosofi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