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Andrea Palladio è un architetto vissuto dal 1508 al 1580. Il suo metodo nasce dallo studio diretto dell'architettura classica romana.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nel trattato che Palladio pubblica nel 1570 e nelle ville che costruisce in Veneto, diventate un modello copiato per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biografia, si passa al trattato, poi alle opere principali, infine all'influenza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l'UNESCO, Palladio costruisce il suo metodo progettuale sullo studio approfondito dell'architettura classica romana.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Vicenza fiorisce sotto il dominio veneziano tra l'inizio del Quattrocento e la fine del Settecento ed è comunemente chiamata «la città del Palladio» per il legame con l'architetto.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giudizio è del museo dedicato a Palladio; il Recap lo riprende tale e quale, nessuna valutazione propria nel mezzo. Il trattato diffonde il suo metodo ben oltre Vicenza.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Villa La Rotonda ha una pianta quadrata perfettamente simmetrica, con quattro facciate identiche e un portico su ciascuna. Il Teatro Olimpico fu inaugurato il 3 marzo 1585 con l'Edipo Re di Sofocle. Villa Emo fu commissionata da Leonardo Emo e restò alla famiglia fino al 2004.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Villa Emo è terminata entro il 1565. La Rotonda viene iniziata nel 1567 e finita solo nel 1605, 25 anni dopo la morte di Palladio. Il Teatro Olimpico, il suo ultimo progetto, è costruito tra il 1580 e il 1585.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Palladio Museum segnala che, più ancora che in Europa o in Gran Bretagna, le illustrazioni e i testi di Palladio hanno lasciato un'eredità duratura negli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voce enciclopedica su Villa La Rotonda stima un numero molto alto di edifici ispirati dalla villa, una cifra dichiarata dalla fonte e mai verificata altrove.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Teatro Olimpico, costruito tra il 1580 e il 1585 e inaugurato il 3 marzo 1585. Seconda domanda per la classe, da fare a voce, su quanto dura l'eredità del Palladianesimo, circa tre secoli.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online ha anche falsi miti, quiz e la mappa concettuale di Andrea Palladio.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Andrea Palladio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L'architetto che ha cambiato il modo di costruire in Europa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NOME, CINQUE SECOLI DOPO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52648" y="3212440"/>
            <a:ext cx="279847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architetto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Cinquecento si ritrova citato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negli Stati Uniti?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VICENZA ALL'AMERICA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Palladio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del 1570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a Vicenza e in Veneto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fino agli Stati Uniti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 METODO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Andrea Palladio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1508-1580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Nasce; il suo metodo nasce dallo studio dei modelli romani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«I quattro libri dell'architettura»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Muore; il Teatro Olimpico resta incompiuto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Vicenza, la città del Palladio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nasce il suo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VICENZA E IL SUO PATRIMONIO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 a.C.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 di fondazione di Vicenza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 UNESCO della città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estensione a 24 ville del territorio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del 1570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libro che viaggia più degli edifici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1570, IN STAMPA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altro trattato di architettura ha avuto un impatto così profondo sull'edilizia costruita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afferma il Palladio Museum a proposito de «I quattro libri dell'architettura», pubblicato da Palladio nel 1570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Rotonda, Teatro Olimpico, Villa Emo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EDIFICI DIVERSI, FUNZIONI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Villa La Rotonda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pianta simmetrica, iniziata nel 1567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Quattro facciate identiche con portico, sala circolare al centro, inscrivibile in un cerchio ideale.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Teatro Olimpico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completato nel 1585, dopo la morte di Palladio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Scenografia fissa di Scamozzi, la più antica scenografia teatrale ancora esistente.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Villa Emo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costruita tra il 1558 e il 1565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 centrale con due barchesse laterali per le attività agricole.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CANTIERI IN ORDINE DI TEMPO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1580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Andrea Palladio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Villa Emo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1558-1565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Villa La Rotonda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iniziata nel 1567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Teatro Olimpico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1580-1585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Veneto all'America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ARRIVA IL PALLADIANESIMO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Europa e Gran Bretagna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ampia, tramite il trattato del 1570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9" name="Text 7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Stati Uniti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eredità ancora più duratura, secondo il museo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Negli Stati Uniti le forme classiche di Palladio entrano nell'architettura di tutti i giorni.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UN'INFLUENZA CHE ARRIVA A JEFFERSON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Rotonda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l'ispirazione dietro il progetto che Thomas Jefferson presentò in forma anonima per il concorso della residenza presidenziale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Jefferson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cui casa, Monticello, mostra la stessa influenza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opera di Palladio fu completata solo dopo la sua morte?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Villa La Rotonda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Teatro Olimpico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Villa Emo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recaplica.com/it/storia/andrea-palladio/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 · Palladio Museum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Andrea Palladio: chi era e perché la sua architettura è ancora ovunque — Recap</dc:title>
  <dc:subject>PptxGenJS Presentation</dc:subject>
  <dc:creator>Recaplica</dc:creator>
  <cp:lastModifiedBy>Recaplica</cp:lastModifiedBy>
  <cp:revision>1</cp:revision>
  <dcterms:created xsi:type="dcterms:W3CDTF">2026-10-11T04:25:15Z</dcterms:created>
  <dcterms:modified xsi:type="dcterms:W3CDTF">2026-10-11T04:25:15Z</dcterms:modified>
</cp:coreProperties>
</file>