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1952 Alan Turing fu arrestato e processato per una relazione sessuale con un uomo. Oggi vediamo cosa gli successe dopo la guerra: il processo, la condanna, le conseguenze sul lavoro, la morte nel 1954 e il perdono arrivato decenni più tardi.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tribunale non fu posta una pena unica, ma una scelta: il carcere oppure la libertà vigilata, a condizione di sottoporsi a un trattamento ormonale. Turing scelse il trattamento.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febbraio 1952 Turing fu arrestato a Manchester per una relazione sessuale con un uomo. Fu processato e condannato per "gross indecency", il reato con cui la legge britannica criminalizzava i rapporti omosessuali consensuali.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tribunale offrì a Turing un'alternativa al carcere: la libertà vigilata, a condizione di sottoporsi a iniezioni dell'ormone estrogeno. Turing scelse questa seconda strada.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L'espressione "castrazione chimica" compare nelle fonti per indicare un trattamento ormonale: iniezioni di estrogeno con lo scopo dichiarato di annullare l'impulso sessuale, somministrate nell'ambito della libertà vigilata.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seguito alla condanna, Turing perse il nulla osta di sicurezza e con esso la possibilità di proseguire il lavoro crittologico riservato per lo Stato britannico. Lo storico Andrew Hodges indica la sorveglianza a cui fu sottoposto come un elemento del quadro dei due anni precedenti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storico Andrew Hodges, citato dal Science Museum, lega la perdita del nulla osta, la sfiducia dello Stato e la sorveglianza ai due anni precedenti la morte di Turing, sempre al condizionale: possono essere stati fattori decisivi.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morì il 7 giugno 1954 a Wilmslow. Nel 2013 la regina Elisabetta II gli concesse un perdono reale individuale; nel 2017 la legge nota come Turing's Law perdonò postumi migliaia di altre persone condannate per reati simili.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Turing's Law ricevette il Royal Assent il 31 gennaio 2017. Quello stesso giorno migliaia di uomini gay e bisessuali condannati per reati sessuali oggi aboliti furono perdonati postumi in blocco.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La legge perdonò postumi migliaia di uomini gay e bisessuali condannati per reati sessuali oggi aboliti. Se c'è tempo, seconda domanda dal quiz del Recap: in che anno Turing ricevette il perdono reale individuale dalla regina Elisabetta II? (2013.)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Alan Turing dopo la guerra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Omosessualità, condanna e perdono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BIVIO DEL 1952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156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Carcere oppure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trattamento ormonale?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L'arresto e il processo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condanna e la scelta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conseguenze sul lavoro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morte e il perdono tardivo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L'arresto e il processo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Manchester, 1952, gross indecency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MANCHESTER, FEBBRAIO 1952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relazione con un uomo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Gross indecency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condanna e la scelta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Carcere o castrazione chimica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TRIBUNALE DI MANCHESTER, 1952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Carcere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LIBERTÀ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Reclusione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trattamento imposto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Libertà vigilata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LIBERTÀ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 carcere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Iniezioni di estrogeno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Turing scelse la libertà vigilata e il trattamento ormonale.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«Castrazione chimica» non fu un intervento chirurgico.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usano l'espressione per indicare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iniezioni dell'ormone estrogeno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l'obiettivo dichiarato di annullare l'impulso sessuale.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conseguenze sul lavoro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nulla osta revocato, la sorveglianza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CONDANNA ALLA MORTE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nulla osta revocato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fine del lavoro crittologico riservato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sorveglianza, secondo Andrew Hodges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giugno, a Wilmslow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DELLO STORICO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86176" y="2106016"/>
            <a:ext cx="28146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 solo la condanna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portare alla morte di Turing?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morte e il perdono tardivo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1954, poi il 2013 e il 2017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1954 AL 2017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giugno 1954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Perdono reale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2013, regina Elisabetta II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Turing's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2017, perdono in blocco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DEL 2017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perdono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quello concesso solo a Turing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Royal Assent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31 gennaio, Turing's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stabilì la Turing's Law del 2017?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perdono per Turing soltanto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perdono postumo per migliaia di uomini, reati oggi aboliti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risarcimento economico alla famiglia di Turing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recaplica.com/it/storia/alan-turing-omosessualita/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Science Museum Group · GOV.UK · Education Hub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Turing e l'omosessualità: condanna, castrazione chimica e perdono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