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racconta la macchina fisica Enigma e come il team di Bletchley Park la violò durante la Seconda guerra mondiale.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chiavi di Enigma cambiavano ogni giorno; Turing e Welchman progettarono la Bombe per trovarle partendo da un crib, un frammento di testo presunto.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Dal 1938 ai tre rotori originari dell'Enigma I se ne aggiunsero altri due; il plugboard, con le sue 26 prese, era esclusivo dei modelli militari.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Bombe conteneva più tamburi, equivalenti a diverse macchine Enigma collegate insieme, e verificava meccanicamente le combinazioni scartate dal confronto col crib.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Turing dirigeva la Hut Eight; il contributo di Welchman e il lavoro delle Wrens furono parte decisiva dello stesso sforzo collettivo.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nuovo Enigma navale a quattro rotori interruppe per mesi il lavoro di Bletchley Park sulle comunicazioni dei sommergibili.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Hinsley ha valutato nel 1993 che senza la violazione di Enigma la guerra sarebbe proseguita, con il rischio di armi biologiche e bombardamenti atomici mensili dopo il luglio 1945.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la cattura di documenti dalla nave Krebs, al largo della Norvegia. Seconda domanda per la classe: quanti rotori aveva l'Enigma I prima dell'aggiunta del 1938? Risposta: tre.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collegato sulla macchina di Turing teorica racconta un concetto diverso, con lo stesso cognome nel titolo.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Alan Turing e la macchina Enigma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fu decifrato il codice nazista a Bletchley Park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CHIAVE NUOVA, OGNI GIORNO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764534" y="2843632"/>
            <a:ext cx="316783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rompe un codice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cambia ogni giorno?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1938 AL 1993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macchina Enigma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Bletchley Park e la Bombe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svolta contro gli U-boot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L'eredità della decifrazione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ROTORI DA TRE A CINQUE, NEL 1938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rotori iniziali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nell'Enigma I, scelti per ogni sessione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rotori disponibili dal 1938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l'operatore ne montava tre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26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prese del plugboard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collegate a coppie da cavi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MESSAGGIO ALLA CHIAVE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Messaggio intercettato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migliaia ogni giorno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crib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frammento di testo presunto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chiave trovata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volte in 2-4 ore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LAVORAVA ALLA DECIFRAZIONE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Alan Turing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Progettò la Bombe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violare l'Enigma navale, con Gordon Welchman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Gordon Welchman</a:t>
            </a:r>
            <a:endParaRPr lang="en-US" sz="18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diagonal board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ridusse drasticamente i falsi arresti della Bombe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Wrens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Azionavano le Bombe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ausiliarie della Marina britannica, centinaia in servizio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1° FEBBRAIO 1942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1° febbraio 1942 gli U-boot passarono a un Enigma a quattro rotori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loro comunicazioni furono di fatto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indecifrabili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fino al dicembre 1942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HINSLEY, NEL 1993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Senza la violazione di Enigma, secondo Harry Hinsley, l'invasione sarebbe arrivata nel 1946 o 1947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guerra proseguita oltre il 1945, con il rischio di armi biologiche e bombardamenti atomici mensili nella stima di Hinsley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cosa permise la svolta sulla cifratura navale tedesca, nel febbraio 1941?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cattura di documenti dalla nave Krebs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 tradimento di un operatore tedesco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Una nuova versione della Bombe, più veloce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LEGGERE IL RESTO?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completo, con fonti e quiz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recaplica.com/it/storia/alan-turing-enigma-codice-nazista/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Bletchley Park Trust · The National Museum of Computing · Andrew Hodges, turing.org.uk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Alan Turing e la macchina Enigma: come fu decifrato il codice nazista — Recap</dc:title>
  <dc:subject>PptxGenJS Presentation</dc:subject>
  <dc:creator>Recaplica</dc:creator>
  <cp:lastModifiedBy>Recaplica</cp:lastModifiedBy>
  <cp:revision>1</cp:revision>
  <dcterms:created xsi:type="dcterms:W3CDTF">2026-10-11T04:25:15Z</dcterms:created>
  <dcterms:modified xsi:type="dcterms:W3CDTF">2026-10-11T04:25:15Z</dcterms:modified>
</cp:coreProperties>
</file>