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L'Ordine di Sant'Agostino nasce nel Duecento dall'unione di comunità eremitiche attorno a una regola comune.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 del 1244 erano comunità di eremiti sparse, senza una regola né un superiore in comune.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 per capire come nasce e cresce l'ordine.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poco più di un secolo l'ordine passa da comunità sparse a 8.000 frati in molti paesi.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bolla Licet Ecclesiae Catholicae unisce quattro rami distinti sotto la presidenza del cardinale Riccardo Annibaldi.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Catholic Encyclopedia, il passaggio fu motivato anche dall'esempio di Francescani e Dominicani, già attivi nella predicazione.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l'apertura della Regola scritta da Agostino d'Ippona, il principio su cui si fonda la vita comunitaria.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Martin Lutero era frate agostiniano a Erfurt; anche dopo il 1517 il suo superiore Staupitz non lesse le sue iniziative come una rottura.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1256, bolla Licet Ecclesiae Catholicae. Seconda domanda per la classe: quali erano i quattro rami uniti?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su Recaplica ha anche la mappa concettuale e le domande di ripasso.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Agostiniani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ordine nato dall'unione di eremiti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DUECENTO, IN TOSCANA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007612" y="1737208"/>
            <a:ext cx="311475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erano gli agostiniani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diventare un ordine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unico?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SECOLI XIII E XIV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 eremitiche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Grande Unione del 1256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Regola di Sant'Agostino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Crescita e un frate celebre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1244, 1256, 1356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1244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Richiesta a Innocenzo IV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1256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Grande Unione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1356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8.000 frati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ROMA, 1256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rami eremitici uniti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Guglielmiti, Bonetti, Eremiti della Santissima Trinità, Brettinesi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delegati per monastero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Inviati a Roma nel 1256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8.000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frati entro il 1356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molti paesi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FRANCESCANI E DOMINICANI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Vita eremitica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VOCAZIONE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Contemplazione, isolamento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Comunità sparse in Toscana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Vita mendicante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MISSIONE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Predicazione e pastorale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Francescani e Dominicani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Chiesa chiama l'ordine al ministero attivo.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REGOLA DI SANT'AGOSTINO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solo animo e un solo cuore orientati a Dio.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Niente è di uno solo: ogni bene della comunità resta condiviso tra tutti.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ERFURT, POI WITTENBERG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1508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Wittenberg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Chiamato da Staupitz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1517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95 tesi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Dopo, Staupitz resta amico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che anno fu firmata la bolla della Grande Unione?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1244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1256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1517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completo, con quiz e flashcard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recaplica.com/it/storia/agostiniani/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Augustinian.org · New Advent · EWTN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Agostiniani: chi sono e come nacque l'ordine di Sant'Agostino — Recap</dc:title>
  <dc:subject>PptxGenJS Presentation</dc:subject>
  <dc:creator>Recaplica</dc:creator>
  <cp:lastModifiedBy>Recaplica</cp:lastModifiedBy>
  <cp:revision>1</cp:revision>
  <dcterms:created xsi:type="dcterms:W3CDTF">2026-10-11T04:25:15Z</dcterms:created>
  <dcterms:modified xsi:type="dcterms:W3CDTF">2026-10-11T04:25:15Z</dcterms:modified>
</cp:coreProperties>
</file>