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volume di un prisma si calcola moltiplicando l'area della base per l'altezza, e la stessa formula vale per qualunque forma di 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volume di un prisma è la quantità di spazio che occupa, e dipende dalla forma della sua 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prisma è un poliedro con due facce parallele e congruenti (basi) fatte di poligoni, e le altre facce tutte parallelogrammi.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volume di un prisma è uguale all'area della base moltiplicata per l'altezza. La formula vale per qualunque poligono di base, triangolare compreso.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prisma a base triangolare con cateti di 3 cm e 4 cm e altezza di 10 cm è l'esempio più semplice da verificare a mano.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calcolo del volume usa sempre la distanza perpendicolare tra le due basi; lo spigolo laterale inclinato è una misura diversa, più lunga.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principio di Cavalieri dice che se le sezioni trasversali di due solidi hanno sempre la stessa area, i due solidi hanno lo stesso volume: per questo la formula vale anche per i prismi obliqui.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60 cm³ (6 × 10). Seconda domanda: e se al posto dell'altezza si usasse per errore uno spigolo obliquo più lungo, il volume calcolato sarebbe maggiore o minore di quello reale?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formula del volume di un prisma è la stessa per ogni forma di base: cambia solo il modo di calcolare l'area di quella 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volume del prisma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formula generale e il calcolo del prisma triangolare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PROBLEMA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626258" y="2106016"/>
            <a:ext cx="186471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spazio occupa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prisma?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 prisma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formula generale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prisma triangolare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formula funziona sempre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ELEMENTI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basi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poligoni congruenti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Stanno su piani paralleli e hanno la stessa forma e dimensione.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facce laterali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Parallelogrammi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Collegano i lati corrispondenti delle due basi.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spigoli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lati delle facce laterali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Segnano dove si incontrano due facce del solido.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FORMULA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area della base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poligono che si ripete uguale alle due estremità del prisma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altezza perpendicolare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distanza tra le due basi, non lo spigolo laterale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 = B × h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volume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vale per qualsiasi forma di base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CATETO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Primo lato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cm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lato corto del triangolo rettangolo di base.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CATETO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lato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cm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secondo lato che forma l'angolo retto.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ALTEZZA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 prisma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cm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distanza tra le due basi triangolari.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L'altezza è sempre la distanza perpendicolare tra le basi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spigolo laterale di un prisma obliquo è più lungo: usarlo al posto dell'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altezza perpendicolare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fa risultare un volume superiore a quello reale.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SEZIONI TRASVERSALI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Sezioni uguali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area della base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se il prisma è obliquo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volume non cambia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Vale per qualunque forma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 = B × h resta valido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il volume di un prisma con base 6 cm² e altezza 10 cm?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16 cm³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60 cm³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600 cm³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recaplica.com/it/scienza/volume-dei-prismi/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Mathwords · OpenStax · Cuemath · Illustrative Mathematics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Volume del prisma: la formula generale e il calcolo del prisma triangolare — Recap</dc:title>
  <dc:subject>PptxGenJS Presentation</dc:subject>
  <dc:creator>Recaplica</dc:creator>
  <cp:lastModifiedBy>Recaplica</cp:lastModifiedBy>
  <cp:revision>1</cp:revision>
  <dcterms:created xsi:type="dcterms:W3CDTF">2026-09-22T01:48:48Z</dcterms:created>
  <dcterms:modified xsi:type="dcterms:W3CDTF">2026-09-22T01:48:48Z</dcterms:modified>
</cp:coreProperties>
</file>