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si calcola moltiplicando l'area della base per l'altezza, e la stessa formula vale per qualunque forma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la quantità di spazio che occupa, e dipende dalla forma della sua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è un poliedro con due facce parallele e congruenti (basi) fatte di poligoni, e le altre facce tutte parallelogrammi.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gli spigoli laterali sono perpendicolari alle basi il prisma è retto, altrimenti è obliquo: in entrambi i casi il volume si calcola con V = B × 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uguale all'area della base moltiplicata per l'altezza. La formula vale per qualunque poligono di base, triangolare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a base triangolare con cateti di 3 cm e 4 cm e altezza di 10 cm è l'esempio più semplice da verificare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si calcola l'area del triangolo di base, poi la si moltiplica per l'altezza del prisma: 6 × 10 = 60 cm³.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del volume usa sempre la distanza perpendicolare tra le due basi; lo spigolo laterale inclinato è una misura diversa, più lunga.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Cavalieri dice che se le sezioni trasversali di due solidi hanno sempre la stessa area, i due solidi hanno lo stesso volume: per questo la formula vale anche per i prismi obliqui.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60 cm³ (6 × 10). Seconda domanda: e se al posto dell'altezza si usasse per errore uno spigolo obliquo più lungo, il volume calcolato sarebbe maggiore o minore di quello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del volume di un prisma è la stessa per ogni forma di base: cambia solo il modo di calcolare l'area di quella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volume del prisma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generale e il calcolo del prisma triangolare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106016"/>
            <a:ext cx="1864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spazio occupa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Basi, facce, spigoli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basi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poligoni congruenti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Stanno su piani paralleli e hanno la stessa forma e dimensione.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facce laterali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i lati corrispondenti delle due basi.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spigoli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lati delle facce laterali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Segnano dove si incontrano due facce del solido.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RETTO O OBLIQUO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 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SPIGOLI LATERALI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Perpendicolari alle basi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SCOLASTICO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comune negli esercizi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 obliquo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SPIGOLI LATERALI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Inclinati rispetto alle basi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formula del prisma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l'inclinazione, non la formula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di base per altezza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poligono che si ripete uguale alle due estremità del prisma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tra le due basi, non lo spigolo laterale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qualsiasi forma di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caso, due esempi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corto del triangolo rettangolo di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lato che forma l'angolo retto.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prisma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tra le due basi triangolari.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CALCOLO, PASSO PER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 triangolo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½ × 3 × 4 = 6 cm²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l'altezza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cm² × 10 cm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 cm³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è sempre la distanza perpendicolare tra le basi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spigolo laterale di un prisma obliquo è più lungo: usarlo al posto dell'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 risultare un volume superiore a quello reale.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di Cavalieri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SEZIONI TRASVERSALI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area della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prisma è obliquo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non cambia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qualunque forma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resta valido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volume di un prisma con base 6 cm² e altezza 10 cm?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recaplica.com/it/scienza/volume-dei-prismi/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del prisma: la formula generale e il calcolo del prisma triangolare — Recap</dc:title>
  <dc:subject>PptxGenJS Presentation</dc:subject>
  <dc:creator>Recaplica</dc:creator>
  <cp:lastModifiedBy>Recaplica</cp:lastModifiedBy>
  <cp:revision>1</cp:revision>
  <dcterms:created xsi:type="dcterms:W3CDTF">2026-09-22T01:48:49Z</dcterms:created>
  <dcterms:modified xsi:type="dcterms:W3CDTF">2026-09-22T01:48:49Z</dcterms:modified>
</cp:coreProperties>
</file>