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viaggio nel tempo esiste, ma non nel modo in cui lo racconta il cinema: il GPS applica ogni giorno una correzione prevista dalla relatività di Einstein.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Perché gli orologi dei satelliti e quelli di terra non vanno alla stessa velocità: lo prevede la relatività di Einstein.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l'Università dello Stato dell'Ohio, i due effetti non si annullano: la gravità vince sulla velocità.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l'Università dello Stato dell'Ohio, il GPS è l'esempio pratico più concreto della dilatazione temporale, perché la misura ogni giorno.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tentativo riuscito cancellerebbe la possibilità stessa di averlo pianificato: è il paradosso del nonno.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Stanford Encyclopedia of Philosophy descrive il secondo come un problema di coerenza logica, non solo di ingegneria.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Stanford Encyclopedia of Philosophy osserva che il consenso sullo scartare queste soluzioni si è ammorbidito nel tempo, dopo analisi più approfondite dei paradossi.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seconda: la gravità più debole fa scorrere il tempo più in fretta, come accade ai satelliti GPS rispetto alla superficie terrestre. Seconda domanda per la classe: perché tornare al passato pone un problema diverso da andare nel futuro?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GPS applica questa correzione in automatico, ogni giorno. Il ritorno al passato resta invece una domanda aperta per la fisica teorica.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Viaggio nel tempo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dice davvero la fisica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38 MICROSECONDI AL GIORNO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545612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il GPS deve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correggere il tempo?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GPS AL PARADOSSO DEL NONNO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tempo che scorre diverso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GPS, prova quotidiana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Tornare al passato, il paradosso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resta teoria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EFFETTI OPPOSTI SUGLI OROLOGI GPS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microsecondi al giorno in meno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la sola relatività speciale, dovuti alla velocità del satellite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microsecondi al giorno in più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la sola relatività generale, dovuti alla gravità più debole in orbita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CORREZIONE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Inattendibile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minuti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posizione calcolata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ERRORE CHE CRESCE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 giorno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km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circa, senza la correzione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LA CORREZIONE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 giorno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38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µs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anticipo, gestiti dal sistema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ESPERIMENTO MENTALE, ANCORA DIBATTUTO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563996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succede se impedisci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tua stessa nascita?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VIAGGIO NEL FUTURO, VIAGGIO NEL PASSATO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Verso il futuro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 DEL PROBLEMA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fisico, già misurato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orologi dei satelliti GPS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Verso il passato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 DEL PROBLEMA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logico-causale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paradosso del nonno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fisica misura il primo viaggio e discute ancora il secondo.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relatività generale non esclude del tutto il viaggio nel passato.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sue equazioni ammettono curve temporali chiuse e wormhole, ma restano soluzioni teoriche, non una tecnologia costruita.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scorre un orologio con gravità più debole?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Scorre più lentamente di un orologio con più gravità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Scorre più velocemente di un orologio con più gravità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Scorre alla stessa velocità, la gravità non conta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recaplica.com/it/scienza/viaggio-nel-tempo/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NASA · Ohio State University · Stanford Encyclopedia of Philosophy · HyperPhysics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Viaggio nel tempo: perché la fisica lo considera un paradosso — Recap</dc:title>
  <dc:subject>PptxGenJS Presentation</dc:subject>
  <dc:creator>Recaplica</dc:creator>
  <cp:lastModifiedBy>Recaplica</cp:lastModifiedBy>
  <cp:revision>1</cp:revision>
  <dcterms:created xsi:type="dcterms:W3CDTF">2026-10-15T00:30:05Z</dcterms:created>
  <dcterms:modified xsi:type="dcterms:W3CDTF">2026-10-15T00:30:05Z</dcterms:modified>
</cp:coreProperties>
</file>