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nel tempo esiste, ma non nel modo in cui lo racconta il cinema: il GPS applica ogni giorno una correzione prevista dalla relatività di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gli orologi dei satelliti e quelli di terra non vanno alla stessa velocità: lo prevede la relatività di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l'Università dello Stato dell'Ohio, i due effetti non si annullano: la gravità vince sulla velocità.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la correzione, la posizione calcolata diventerebbe inattendibile in pochi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l'Università dello Stato dell'Ohio, il GPS è l'esempio pratico più concreto della dilatazione temporale, perché la misura ogni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tentativo riuscito cancellerebbe la possibilità stessa di averlo pianificato: è il paradosso del nonno.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descrive il secondo come un problema di coerenza logica, non solo di ingegneria.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osserva che il consenso sullo scartare queste soluzioni si è ammorbidito nel tempo, dopo analisi più approfondite dei paradossi.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delle due soluzioni teoriche descrive un meccanismo costruibile: il dossier non lo dice, e il Recap non lo inventa.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fenomeno lontano dal GPS, osservato in laboratorio, che racconta lo stesso effetto.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la gravità più debole fa scorrere il tempo più in fretta, come accade ai satelliti GPS rispetto alla superficie terrestre. Seconda domanda per la classe: perché tornare al passato pone un problema diverso da andare nel futuro?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GPS applica questa correzione in automatico, ogni giorno. Il ritorno al passato resta invece una domanda aperta per la fisica teorica.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Viaggio nel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davvero la fisica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 MICROSECONDI AL GIORNO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4561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GPS deve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correggere il tempo?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GPS AL PARADOSSO DEL NONNO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che scorre diverso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GPS, prova quotidiana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Tornare al passato, il paradosso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teoria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che scorre diverso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e gravità lo cambiano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OPPOSTI SUGLI OROLOGI GPS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microsecondi al giorno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la sola relatività speciale, dovuti alla velocità del satellite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microsecondi al giorno in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la sola relatività generale, dovuti alla gravità più debole in orbita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TEORIA ALLA POSIZIONE SULLA MAPPA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Orologio in orbita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 diverso da quello a terra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Correzione relativistica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applicata dal sistema ogni giorno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GPS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accurata sullo schermo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GPS, prova quotidiana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al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CORREZIONE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Inattendibile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minuti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calcolata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ERRORE CHE CRESCE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giorno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circa, senza la correzione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CORREZIONE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giorno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µs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anticipo, gestiti dal sistema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Tornare al passato, il paradosso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tecnologia, è logica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MENTALE, ANCORA DIBATTUTO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399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se impedisci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tua stessa nascita?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VIAGGIO NEL FUTURO, VIAGGIO NEL PASSATO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futuro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 DEL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fisico, già misurato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orologi dei satelliti GPS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passato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 DEL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logico-causale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paradosso del nonno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fisica misura il primo viaggio e discute ancora il secondo.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relatività generale non esclude del tutto il viaggio nel passato.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equazioni ammettono curve temporali chiuse e wormhole, ma restano soluzioni teoriche, non una tecnologia costruita.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teoria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Wormhole e curve temporali chiuse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CURVE CHIUSE E WORMHOLE, NELLE EQUAZIONI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Curva chiusa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traiettoria che torna al proprio passato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sempre avanti localmente, ma si richiude su sé stessa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Wormhole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cunicolo ipotetico nello spazio-tempo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collegherebbe punti diversi, resta un'ipotesi matematica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muone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indipendente della dilatazione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livello del mare ne arrivano più di quanti previsti senza relatività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1,56 MICROSECONDI, MISURATI A RIPOSO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l'emivita del muone misurata a riposo, secondo HyperPhysics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muoni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previsto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rilevati al livello del mare rispetto a un calcolo senza relatività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scorre un orologio con gravità più debole?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più lentamente di un orologio con più gravità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più velocemente di un orologio con più gravità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Scorre alla stessa velocità, la gravità non conta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recaplica.com/it/scienza/viaggio-nel-tempo/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Ohio State University · Stanford Encyclopedia of Philosophy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Viaggio nel tempo: perché la fisica lo considera un paradosso — Recap</dc:title>
  <dc:subject>PptxGenJS Presentation</dc:subject>
  <dc:creator>Recaplica</dc:creator>
  <cp:lastModifiedBy>Recaplica</cp:lastModifiedBy>
  <cp:revision>1</cp:revision>
  <dcterms:created xsi:type="dcterms:W3CDTF">2026-10-15T00:30:05Z</dcterms:created>
  <dcterms:modified xsi:type="dcterms:W3CDTF">2026-10-15T00:30:05Z</dcterms:modified>
</cp:coreProperties>
</file>