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vettore porta con sé due informazioni insieme, quanto e in che direzione: è la differenza rispetto a una grandezza scalare.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una forza ha anche una direzione. Per questo è una grandezza vettoriale, non scalare.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usa il peso e le forze aerodinamiche di un aereo come esempio di grandezze vettoriali; densità, pressione e temperatura dei propellenti come esempio di grandezze scalari.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vettore si disegna da un punto iniziale, la coda, a un punto finale, la testa, segnato dalla punta della freccia. Il modulo è sempre una grandezza scalare positiva.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che distingue i due tipi di grandezza: il vettore dipende dalla direzione, lo scalare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trasla il secondo vettore finché la sua coda coincide con la punta del primo, poi si traccia il vettore somma dalla coda del primo alla punta del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componenti trasformano un vettore in grandezze scalari più semplici da trattare; dalle componenti sommate si ricava sia il modulo sia la direzione del vettore risultante.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senza una delle due informazioni, il vettore non è definito. Seconda domanda per la classe: cosa indica la punta della freccia?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vettori hanno modulo e direzione; si sommano punta-coda, con il parallelogramma, o per componenti.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Modulo, direzione e somma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UNA DIREZIONE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106016"/>
            <a:ext cx="30544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un numero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descrivere una forza?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MODULO, DIREZIONE, SOMMA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Grandezze vettoriali e scalari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freccia, modulo e direzione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Punta-coda e parallelogramma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somma per componenti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direzione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direzione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dipende dalla direzione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FRECCIA, DUE INFORMAZIONI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è grande il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Verso dove punta il vettore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LA DIREZIONE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direzione, non è ancora un vettore.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da solo descrive uno scalare; un vettore ha bisogno anche della direzione.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PUNTA-CODA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vettore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sua coda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trasla il secondo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coda sulla punta del primo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Vettore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coda del primo alla punta del secondo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 PER COMPONENTI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vettore in componenti x, 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x con le x, le y con le 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ricompone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modulo e direzione del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definisce completamente un vettore?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modulo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Modulo e direzione insieme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direzione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recaplica.com/it/scienza/vettori/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Vettori: cos'è, modulo e direzione, come si somma — Recap</dc:title>
  <dc:subject>PptxGenJS Presentation</dc:subject>
  <dc:creator>Recaplica</dc:creator>
  <cp:lastModifiedBy>Recaplica</cp:lastModifiedBy>
  <cp:revision>1</cp:revision>
  <dcterms:created xsi:type="dcterms:W3CDTF">2026-10-13T09:03:08Z</dcterms:created>
  <dcterms:modified xsi:type="dcterms:W3CDTF">2026-10-13T09:03:08Z</dcterms:modified>
</cp:coreProperties>
</file>