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una domanda semplice, quanto in fretta procede una reazione, e si arriva alla legge cinetica e agli ordini di 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velocità di reazione variano enormemente da una reazione all'altra. Per capire da cosa dipendono servono la definizione di velocità, i fattori che la cambiano e la legge cinetica.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velocità si ricava da concentrazioni misurate a tempi diversi, per esempio per titolazione, con lo spettrofotometro o misurando il volume di gas sviluppato, e non dalla sola equazione chimica.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costante di velocità non è davvero costante: riassume tutti i fattori tranne tempo e concentrazione, temperatura compresa.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degli urti è un modello. Reagiscono solo gli urti con l'orientamento giusto e un'energia almeno pari all'energia di attivazione. Anche la superficie conta: nelle reazioni che avvengono su una superficie la velocità cresce con l'area esposta.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tra le costanti a 10 °C di distanza si chiama Q10 ed è di solito dell'ordine di 2. Esistono reazioni la cui velocità non dipende dalla temperatura o cala quando la si alza.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stadio con tre molecole sarebbe di terzo ordine ma lento, perché gli urti simultanei a tre sono rari.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L'ordine è 1 in H2 e 2 in NO, anche se i due coefficienti sono 2. Solo per reazioni in un unico passaggio gli esponenti coincidono con i coefficienti stechiometrici.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Dimezzare da 1 M a 0,5 M richiede lo stesso tempo che da 0,1 M a 0,05 M. Se il grafico del logaritmo naturale della concentrazione contro il tempo è una retta, l'ordine è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L'ossidazione dell'etanolo ad acetaldeide per mezzo dell'alcol deidrogenasi del fegato è di ordine zero rispetto all'etanolo.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Raddoppia. Nel primo ordine la velocità è proporzionale alla concentrazione di un solo reagente. Seconda domanda, a cosa è uguale la velocità in una reazione di ordine zero? A 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Falsi miti, mappa concettuale, quiz e FAQ sulla velocità di 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 di reazione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da cosa dipende, come si legge un ordine di reazione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ANNI CONTRO FRAZIONI DI SECONDO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1380592"/>
            <a:ext cx="2183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ruggine del ferro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richiede anni e la cellulosa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fuoco frazioni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ALLO STADIO PIÙ LENTO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e come si misura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fattori che la cambiano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cinetica e l'ordine di reazione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ordine e stadio determinante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e come si misura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Concentrazione che cambia nel tempo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VELOCITÀ SOLA, SEMPRE POSITIVA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Reagenti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Concentrazione che cala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Davanti compare il segno meno, così la velocità resta positiva.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Concentrazione che sale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segno davanti. Si misura in mol/(L·s).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velocità sola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la variazione di ogni sostanza per il suo coefficiente.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DELLE DUE CAMBIA NEL TEMPO?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concentrazioni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TEMPO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cambia, di solito cala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 k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RIASSUME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i fattori tranne tempo e concentrazione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TEMPO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uguale a T fissata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velocità segue le concentrazioni, mentre k cambia con la temperatura.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fattori che la cambiano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degli urti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SALIRE LA VELOCITÀ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Concentrazione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urti nell'unità di tempo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 gas, aumentare la pressione equivale ad aumentare la concentrazione.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particelle con energia sufficiente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più dell'aumento del numero di urti. Lo descrive l'equazione di Arrhenius.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Catalizzatore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 con energia di attivazione più bassa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urti diventano efficaci, senza alzare la temperatura.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10 °C, ALL'INCIRCA IL DOPPIO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10 °C raddoppiano all'incirca la costante di velocità.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regola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approssimata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alcune reazioni la smentiscono.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cinetica e l'ordine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esponenti si misurano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ORDINE E MOLECOLARITÀ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degli esponenti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esperimenti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Molecolarità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in uno stadio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APPARTIENE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meccanismo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numeri coincidono soltanto per gli stadi elementari.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3662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 e NO hanno entrambi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 2. Che ordine ha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reazione rispetto a H2?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ordine e stadio lento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Emivita e collo di bottiglia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1 M A 0,5 M O DA 0,1 M A 0,05 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0,693/k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di dimezzamento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ln 2 diviso k, uguale a qualunque concentrazione iniziale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pendenza della 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logaritmo naturale della concentrazione contro il tempo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ORDINE ZERO E PRIMO ORDINE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Ordine zero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costante, uguale a 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finché c'è reagente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ordine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proporzionale a [A]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REAGENTI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zero compare su una superficie catalitica satura o con un enzima saturo.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RADDOPPIA LA CONCENTRAZIONE DI 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reazione è di primo ordine rispetto ad A. Che cosa succede alla velocità se si raddoppia la concentrazione di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Raddoppia, perché è proporzionale alla concentrazione di 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Resta uguale, perché dipende soltanto dalla temperatura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Quadruplica, perché la concentrazione compare al quadrato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recaplica.com/it/scienza/velocita-di-reazione/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Velocità di reazione: cos'è e da cosa dipende — Recap</dc:title>
  <dc:subject>PptxGenJS Presentation</dc:subject>
  <dc:creator>Recaplica</dc:creator>
  <cp:lastModifiedBy>Recaplica</cp:lastModifiedBy>
  <cp:revision>1</cp:revision>
  <dcterms:created xsi:type="dcterms:W3CDTF">2026-10-24T02:10:25Z</dcterms:created>
  <dcterms:modified xsi:type="dcterms:W3CDTF">2026-10-24T02:10:25Z</dcterms:modified>
</cp:coreProperties>
</file>