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urto è elastico quando si conservano sia la quantità di moto sia l'energia cinetica del sistema, è anelastico quando si conserva solo la quantità di moto.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Diminuisce, una parte si trasforma in calore e deformazione dei corpi coinvolti, mentre l'energia totale si conserva sempre.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L'urto perfettamente elastico è un caso limite ideale, nessun urto macroscopico reale è privo di attrito o deformazione.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entrambi i casi la quantità di moto si conserva sempre, l'energia cinetica invece si conserva solo nell'urto elastico.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Un'auto di 1.200 kg a 27,5 m/s urta un camion fermo di 3.000 kg, che dopo l'urto si muove a 11,0 m/s, calcolata dall'attrito sviluppato lungo i 10 metri di scivolamento successivi all'impatto. La differenza di energia cinetica, 2,7×10⁵ joule, si trasforma in calore e deformazione.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falso mito più comune sugli urti anelastici, l'energia totale resta la stessa, cambia solo forma.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funzionamento si basa su una serie di urti approssimativamente elastici, con il tempo il pendolo perde altezza perché gli urti non sono mai perfettamente elastici.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giusta è la prima, l'energia cinetica mancante diventa calore e deformazione, mentre l'energia totale resta costante. Seconda domanda per la classe: perché il pendolo di Newton perde gradualmente altezza nel tempo?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Urto elastico e urto anelastico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si conserva, e cosa si perde, quando due corpi si scontrano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291078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succede all'energia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cinetica in un urto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anelastico?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DALL'URTO ELASTICO AL PENDOLO DI NEWTON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Urto elastico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Urto anelastico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caso limite perfettamente anelastico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pendolo di Newton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NELL'URTO ELASTICO SI CONSERVANO DUE GRANDEZZE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Sempre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quantità di moto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si conserva in ogni tipo di urto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volte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energia cinetica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si conserva solo nell'urto elastico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SI CONSERVA, E COSA NO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Urto elastico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QUANTITÀ DI MOTO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conserva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ENERGIA CINETICA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conserva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Urto anelastico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QUANTITÀ DI MOTO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conserva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ENERGIA CINETICA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Diminuisce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L'energia cinetica si conserva solo nell'urto elastico.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L'ESEMPIO DEL CAMION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4,5×10⁵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joule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energia cinetica del sistema prima dell'urto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1,8×10⁵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joule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energia cinetica dopo l'urto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un urto anelastico si perde energia.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perde solo l'energia cinetica del sistema. Quella energia non esce dal sistema, diventa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calore e deformazione dei corpi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che si sono urtati.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FUNZIONA IL PENDOLO DI NEWTON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lascia cadere una pallina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Contro le altre, ferme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quantità di moto si trasferisce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Lungo la fila di palline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pallina esce dall'altro lato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la stessa velocità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ENERGIA CINETICA, DOPO L'URTO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va l'energia cinetica che manca in un urto anelastico?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Si trasforma in calore e deformazione dei corpi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Scompare, violando la conservazione dell'energia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Si trasferisce interamente al corpo più leggero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Punti Chiave, Quiz e Flashcard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recaplica.com/it/scienza/urti-elastici-e-anelastici/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HyperPhysics · OpenStax · UCSB Dept. of Physics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Urto anelastico e urto elastico: le differenze — Recap</dc:title>
  <dc:subject>PptxGenJS Presentation</dc:subject>
  <dc:creator>Recaplica</dc:creator>
  <cp:lastModifiedBy>Recaplica</cp:lastModifiedBy>
  <cp:revision>1</cp:revision>
  <dcterms:created xsi:type="dcterms:W3CDTF">2026-10-17T06:11:47Z</dcterms:created>
  <dcterms:modified xsi:type="dcterms:W3CDTF">2026-10-17T06:11:47Z</dcterms:modified>
</cp:coreProperties>
</file>