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trigonometria collega gli angoli di un triangolo alla lunghezza dei suoi lati: bastano tre rapporti per iniziare.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misura la distanza dalla base e l'angolo verso la cima: l'altezza si ricava con h uguale distanza per tangente dell'angolo.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Cinquecento il problema era uno solo: dati alcuni elementi di un triangolo, calcolare 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GPS.gov: Distanza uguale Velocità per Tempo, con la velocità della luce, 299.792.458 metri al secondo.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iniziali di opposto, adiacente e ipotenusa nelle tre righe compongono SOHCAHTOA.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valori nascono dai triangoli 30-60-90 e 45-45-90: proprietà geometriche fisse, ricontrollabili disegnando i triangoli.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dell'albero: 30 piedi di distanza, angolo di 57°, altezza h uguale 30 per tangente 57°, circa 46 piedi.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opposto diviso ipotenusa. Seconda domanda per la classe: perché il GPS non triangola gli angoli?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i link,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Trigonometria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Seno, coseno e tangente nel triangolo rettangolo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PROBLEMA PRATICO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47126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alto quell'albero,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salirci?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rapporti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Identità e valori notevoli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applicazioni reali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NATA PER PROBLEMI CONCRETI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III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secolo a.C., mondo ellenistico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origine storica della disciplina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 d'uso citati da Britannica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astronomia, mappe, rilevamento, artiglieria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GPS calcola la posizione dal tempo di volo del segnale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quanto impiega il segnale radio ad arrivare da almeno tre satelliti e ne ricava le distanze: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trilaterazione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 theta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Opposto sull'ipotenusa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COSENO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 theta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/ 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Adiacente sull'ipotenusa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TANGENTE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tan theta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 / 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rapporto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Opposto sull'adiacente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DEGLI ANGOLI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863547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1/2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37253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60°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coseno 1/2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0, coseno 1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e coseno uguali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90°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seno 1, coseno 0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MODI DI USARLA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Misure indirette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Alberi ed edifici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Angolo e distanza da terra danno l'altezza, senza salire.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Parallasse stellare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Astronomia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tangente di un piccolo angolo dà la distanza di una stella vicina.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Rilevamento e rotte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Topografia e navigazione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Angoli misurati a terra per tracciare mappe e percorsi.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definisce il seno di un angolo?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Opposto diviso ipotenusa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Adiacente diviso ipotenusa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Opposto diviso adiacente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recaplica.com/it/scienza/trigonometria/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Wolfram MathWorld · OpenStax · GPS.gov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Trigonometria: cos'è e come si usano seno, coseno e tangente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