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guardiamo che cosa succede a una figura quando la spostiamo, la giriamo o la ribaltiamo, e perché un'operazione fa eccezione alle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dalla trasformazione. In tre casi su quattro la distanza fra due punti della figura non cambia mai, passando all'immagine. Nel quarto caso cambia: lo vediamo tra poco.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Un'isometria, in geometria, è una trasformazione che lascia inalterata la distanza fra due punti qualsiasi, secondo la definizione di MathWorld. La dilatazione segue una logica diversa: la dimensione della figura cambia, e per questo non rientra tra le isometrie.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scivolare un libro sul tavolo è una traslazione: il libro non cambia forma né misura, cambia solo posizione. La rotazione ha un punto che resta fermo mentre il resto gira attorno ad esso. La riflessione produce l'immagine speculare, ribaltata rispetto a un 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modo concreto di vedere la riflessione è nel piano cartesiano: ribaltando una figura rispetto all'asse x, ogni coordinata y cambia segno mentre la x resta uguale.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tratto che separa la dilatazione dalle tre trasformazioni rigide: quelle lasciano identiche sia la forma sia la misura della figura, dando sempre un risultato congruente. La dilatazione tocca solo la misura: forma uguale, grandezza diversa.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su una stessa figura si applicano più trasformazioni in sequenza si parla di composizione. Due riflessioni rispetto a rette che si incrociano producono lo stesso esito di un'unica rotazione, col centro nel punto d'incrocio.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fattore di scala superiore a 1 la figura ottenuta è più grande, ma mantiene la stessa forma, quindi è simile e non congruente all'originale. Seconda domanda per la classe: in quale delle tre trasformazioni rigide un unico punto resta fermo mentre tutto il resto della figura si muove attorno ad 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modo più rapido per ripassare è il confronto: nelle isometrie le misure non cambiano, nella dilatazione cambiano secondo un fattore di scala.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Trasformazioni geometriche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Traslazioni, rotazioni, riflessioni e dilatazioni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3105709" y="1737208"/>
            <a:ext cx="37188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resta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uguale, quando una figura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trasforma?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SPOSTARE, GIRARE, SPECCHIARE, RIDIMENSIONARE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una trasformazione geometrica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trasformazioni rigide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dilatazione, l'eccezione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Comporre più trasformazioni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Che cos'è una trasformazione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figura diventa un'altra figura, chiamata immagine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ISOMETRIE CONSERVANO, LA DILATAZIONE 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Rigida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stessa dimensione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Traslazione, rotazione, riflessione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dimensione diversa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secondo un fattore 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Le tre trasformazioni rigide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Traslazione, rotazione, riflessione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SPOSTARE UNA FIGURA SUL PIANO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Traslazione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punti avanzano della stessa misura, in blocco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centro resta fermo, il resto gira attorno ad esso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Riflessione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figura si capovolge rispetto a un asse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TRASLAZIONE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Direzione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Fissa</a:t>
            </a:r>
            <a:pPr indent="0" marL="0">
              <a:buNone/>
            </a:pPr>
            <a:r>
              <a:rPr lang="en-US" sz="1600" b="1" dirty="0">
                <a:solidFill>
                  <a:schemeClr val="bg1"/>
                </a:solidFill>
                <a:latin typeface="+mj-lt" pitchFamily="34" charset="0"/>
                <a:ea typeface="+mj-lt" pitchFamily="34" charset="-122"/>
                <a:cs typeface="+mj-lt" pitchFamily="34" charset="-120"/>
              </a:rPr>
              <a:t> sempre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Stessa misura, stessa direzione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ROTAZIONE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Fisso</a:t>
            </a:r>
            <a:pPr indent="0" marL="0">
              <a:buNone/>
            </a:pPr>
            <a:r>
              <a:rPr lang="en-US" sz="1600" b="1" dirty="0">
                <a:solidFill>
                  <a:schemeClr val="bg1"/>
                </a:solidFill>
                <a:latin typeface="+mj-lt" pitchFamily="34" charset="0"/>
                <a:ea typeface="+mj-lt" pitchFamily="34" charset="-122"/>
                <a:cs typeface="+mj-lt" pitchFamily="34" charset="-120"/>
              </a:rPr>
              <a:t> punto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resto gira attorno ad esso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RIFLESSIONE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Asse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00" b="1" dirty="0">
                <a:solidFill>
                  <a:schemeClr val="accent1"/>
                </a:solidFill>
                <a:latin typeface="+mj-lt" pitchFamily="34" charset="0"/>
                <a:ea typeface="+mj-lt" pitchFamily="34" charset="-122"/>
                <a:cs typeface="+mj-lt" pitchFamily="34" charset="-120"/>
              </a:rPr>
              <a:t>Specchio</a:t>
            </a:r>
            <a:pPr indent="0" marL="0">
              <a:buNone/>
            </a:pPr>
            <a:r>
              <a:rPr lang="en-US" sz="1600" b="1" dirty="0">
                <a:solidFill>
                  <a:schemeClr val="accent1"/>
                </a:solidFill>
                <a:latin typeface="+mj-lt" pitchFamily="34" charset="0"/>
                <a:ea typeface="+mj-lt" pitchFamily="34" charset="-122"/>
                <a:cs typeface="+mj-lt" pitchFamily="34" charset="-120"/>
              </a:rPr>
              <a:t> linea</a:t>
            </a:r>
            <a:endParaRPr lang="en-US" sz="3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Dà l'immagine speculare</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La dilatazione, l'eccezione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Cambia la dimensione della figura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CAMBIA LA MISURA DELLA FIGURA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dilatazione non conserva la dimensione della figura.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Ingrandisce o rimpicciolisce secondo un fattore di scala k: tra 0 e 1 la figura rimpicciolisce, oltre 1 si ingrandisce. Il risultato ha la stessa forma dell'originale, con una grandezza diversa.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Comporre più trasformazioni</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Più trasformazioni applicate in sequenza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COMBINARE TRASFORMAZIONI ELEMENTARI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Glisso-riflessione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riflessione più traslazione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 spostamento segue la direzione dell'asse di riflessione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Due riflessioni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rette che si incrociano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risultato equivale a una rotazione sola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Identità</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nessun cambiamento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figura resta esattamente dov'era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figura viene dilatata con fattore di scala k uguale a 2. Che cosa succede?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 rimpicciolisce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Si ingrandisce, restando simile all'originale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Resta identica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lo schema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recaplica.com/it/scienza/trasformazioni-geometriche/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K12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Trasformazioni geometriche: traslazioni, rotazioni e simmetrie, lo schema — Recap</dc:title>
  <dc:subject>PptxGenJS Presentation</dc:subject>
  <dc:creator>Recaplica</dc:creator>
  <cp:lastModifiedBy>Recaplica</cp:lastModifiedBy>
  <cp:revision>1</cp:revision>
  <dcterms:created xsi:type="dcterms:W3CDTF">2026-10-11T04:25:30Z</dcterms:created>
  <dcterms:modified xsi:type="dcterms:W3CDTF">2026-10-11T04:25:30Z</dcterms:modified>
</cp:coreProperties>
</file>