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trasformazioni di Galileo collegano le coordinate di spazio e tempo misurate da due osservatori in moto relativo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Dipende da chi guarda, la giocatrice che la colpisce misura una velocità, lo spettatore fermo un'altra. Le trasformazioni di Galileo dicono come le due misure si collegano.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sistema in moto si allontana con velocità costante v lungo l'asse x, per convenzione i due sistemi coincidono quando t = t' = 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Galileo non dimostrò il moto della Terra in modo decisivo, mostrò che certi esperimenti quotidiani danno lo stesso risultato sia che la Terra sia ferma sia che si muova di moto uniforme.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l'addizione classica delle velocità, funziona bene finché le velocità restano molto più basse di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Tempo, lunghezza e simultaneità restano gli stessi nella meccanica di Newton, è quello che somiglia all'esperienza quotidiana.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confine non è netto, è il punto in cui l'approssimazione classica comincia a dare risultati sensibilmente sbagliati, circa l'1% della velocità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corretta è la somma semplice, 5 più 30 fa 35, come nell'esempio della giocatrice e dello spettatore fermo. Seconda domanda per la classe, cosa cambierebbe se la velocità della palla si avvicinasse a quella della luce?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trasformazioni di Galileo restano lo strumento giusto per quasi tutta la fisica di ogni giorno.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trasformazioni di Galileo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Stesso evento, due sistemi di riferimento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BORDO CAMPO, DURANTE UNA PARTITA</a:t>
            </a:r>
            <a:endParaRPr lang="en-US" sz="1300" dirty="0"/>
          </a:p>
        </p:txBody>
      </p:sp>
      <p:sp>
        <p:nvSpPr>
          <p:cNvPr id="3" name="Shape 1"/>
          <p:cNvSpPr/>
          <p:nvPr/>
        </p:nvSpPr>
        <p:spPr>
          <a:xfrm>
            <a:off x="2626258" y="2474824"/>
            <a:ext cx="1868068"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veloce va la palla?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DALLA FORMULA AL LIMITE DI VELOCITÀ</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formula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Galileo ci arrivò</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velocità si sommano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Dove si ferma la formula</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T = T' = 0, I DUE SISTEMI COINCIDONO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x - vt</a:t>
            </a:r>
            <a:pPr indent="0" marL="0">
              <a:lnSpc>
                <a:spcPct val="120000"/>
              </a:lnSpc>
              <a:buNone/>
            </a:pPr>
            <a:r>
              <a:rPr lang="en-US" sz="1500" dirty="0">
                <a:solidFill>
                  <a:schemeClr val="tx2"/>
                </a:solidFill>
                <a:latin typeface="+mn-lt" pitchFamily="34" charset="0"/>
                <a:ea typeface="+mn-lt" pitchFamily="34" charset="-122"/>
                <a:cs typeface="+mn-lt" pitchFamily="34" charset="-120"/>
              </a:rPr>
              <a:t>: si sposta della distanza vt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 z'</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y, z</a:t>
            </a:r>
            <a:pPr indent="0" marL="0">
              <a:lnSpc>
                <a:spcPct val="120000"/>
              </a:lnSpc>
              <a:buNone/>
            </a:pPr>
            <a:r>
              <a:rPr lang="en-US" sz="1500" dirty="0">
                <a:solidFill>
                  <a:schemeClr val="tx2"/>
                </a:solidFill>
                <a:latin typeface="+mn-lt" pitchFamily="34" charset="0"/>
                <a:ea typeface="+mn-lt" pitchFamily="34" charset="-122"/>
                <a:cs typeface="+mn-lt" pitchFamily="34" charset="-120"/>
              </a:rPr>
              <a:t>: le coordinate trasversali non cambiano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t</a:t>
            </a:r>
            <a:pPr indent="0" marL="0">
              <a:lnSpc>
                <a:spcPct val="120000"/>
              </a:lnSpc>
              <a:buNone/>
            </a:pPr>
            <a:r>
              <a:rPr lang="en-US" sz="1500" dirty="0">
                <a:solidFill>
                  <a:schemeClr val="tx2"/>
                </a:solidFill>
                <a:latin typeface="+mn-lt" pitchFamily="34" charset="0"/>
                <a:ea typeface="+mn-lt" pitchFamily="34" charset="-122"/>
                <a:cs typeface="+mn-lt" pitchFamily="34" charset="-120"/>
              </a:rPr>
              <a:t>: il tempo è lo stesso nei due sistemi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PERCHÉ NON SENTIAMO LA TERRA MUOVERSI?</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Un oggetto che cade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lo stesso esito, Terra ferma o in moto</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Nessuna differenza percepita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 il moto è uniforme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L'ipotesi copernicana resiste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 è contraddetta dall'esperienza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VELOCITÀ DELLA PALLA, SECONDO CHI GUARDA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Chi colpisce la palla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CORSA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5 metri al secondo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COLPO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30 metri al secondo rispetto a sé</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Chi guarda da fermo</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SOMMA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35 metri al secondo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RIFERIMENTO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campo, non la giocatrice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Guardata dal campo, la palla somma le due velocità in gioco.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RESTA INVARIATA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Accelerazione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endParaRPr lang="en-US" sz="355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la stessa in ogni sistema inerziale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RESTA INVARIATA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Forza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endParaRPr lang="en-US" sz="35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non dipende dall'osservatore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RESTA INVARIATA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Massa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35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uguale prima e dopo il cambio di sistema</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CIRCA L'1% DELLA VELOCITÀ DELLA LUCE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Sopra circa i 3.000 chilometri al secondo la formula di Galileo non basta più</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Da quella soglia in su serve la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relatività ristretta di Einstein</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le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trasformazioni di Lorentz</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LAVAGNA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Come si combinano due velocità secondo Galileo?</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Si moltiplicano tra loro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Si sommano come numeri ordinari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Restano sempre invariate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Ripassa quiz e flashcard sul sito </a:t>
            </a:r>
            <a:pPr indent="0" marL="0">
              <a:buNone/>
            </a:pPr>
            <a:r>
              <a:rPr lang="en-US" sz="1700" b="1" dirty="0">
                <a:solidFill>
                  <a:schemeClr val="bg1"/>
                </a:solidFill>
                <a:latin typeface="+mn-lt" pitchFamily="34" charset="0"/>
                <a:ea typeface="+mn-lt" pitchFamily="34" charset="-122"/>
                <a:cs typeface="+mn-lt" pitchFamily="34" charset="-120"/>
              </a:rPr>
              <a:t>recaplica.com/it/scienza/trasformazioni-di-galileo/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HyperPhysics · OpenStax</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Trasformazioni di Galileo: cosa sono e come funzionano — Recap</dc:title>
  <dc:subject>PptxGenJS Presentation</dc:subject>
  <dc:creator>Recaplica</dc:creator>
  <cp:lastModifiedBy>Recaplica</cp:lastModifiedBy>
  <cp:revision>1</cp:revision>
  <dcterms:created xsi:type="dcterms:W3CDTF">2026-10-18T01:32:30Z</dcterms:created>
  <dcterms:modified xsi:type="dcterms:W3CDTF">2026-10-18T01:32:30Z</dcterms:modified>
</cp:coreProperties>
</file>