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trasformazioni di Galileo collegano le coordinate di spazio e tempo misurate da due osservatori in moto relativo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 chi guarda, la giocatrice che la colpisce misura una velocità, lo spettatore fermo un'altra. Le trasformazioni di Galileo dicono come le due misure si collegano.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in moto si allontana con velocità costante v lungo l'asse x, per convenzione i due sistemi coincidono quando t = t' =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Galileo non dimostrò il moto della Terra in modo decisivo, mostrò che certi esperimenti quotidiani danno lo stesso risultato sia che la Terra sia ferma sia che si muova di moto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l'addizione classica delle velocità, funziona bene finché le velocità restano molto più basse di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lunghezza e simultaneità restano gli stessi nella meccanica di Newton, è quello che somiglia all'esperienza quotidiana.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confine non è netto, è il punto in cui l'approssimazione classica comincia a dare risultati sensibilmente sbagliati, circa l'1% della velocità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somma semplice, 5 più 30 fa 35, come nell'esempio della giocatrice e dello spettatore fermo. Seconda domanda per la classe, cosa cambierebbe se la velocità della palla si avvicinasse 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trasformazioni di Galileo restano lo strumento giusto per quasi tutta la fisica di ogni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trasformazioni di Galileo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Stesso evento, due sistemi di riferimento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BORDO CAMPO, DURANTE UNA PARTITA</a:t>
            </a:r>
            <a:endParaRPr lang="en-US" sz="1300" dirty="0"/>
          </a:p>
        </p:txBody>
      </p:sp>
      <p:sp>
        <p:nvSpPr>
          <p:cNvPr id="3" name="Shape 1"/>
          <p:cNvSpPr/>
          <p:nvPr/>
        </p:nvSpPr>
        <p:spPr>
          <a:xfrm>
            <a:off x="2626258" y="2474824"/>
            <a:ext cx="1868068"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veloce va la palla?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FORMULA AL LIMITE DI VELOCITÀ</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formula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Galileo ci arrivò</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velocità si sommano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ferma la formula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formula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equazioni, due sistemi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 = T' = 0, I DUE SISTEMI COINCIDONO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x - vt</a:t>
            </a:r>
            <a:pPr indent="0" marL="0">
              <a:lnSpc>
                <a:spcPct val="120000"/>
              </a:lnSpc>
              <a:buNone/>
            </a:pPr>
            <a:r>
              <a:rPr lang="en-US" sz="1500" dirty="0">
                <a:solidFill>
                  <a:schemeClr val="tx2"/>
                </a:solidFill>
                <a:latin typeface="+mn-lt" pitchFamily="34" charset="0"/>
                <a:ea typeface="+mn-lt" pitchFamily="34" charset="-122"/>
                <a:cs typeface="+mn-lt" pitchFamily="34" charset="-120"/>
              </a:rPr>
              <a:t>: si sposta della distanza vt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 z'</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y, z</a:t>
            </a:r>
            <a:pPr indent="0" marL="0">
              <a:lnSpc>
                <a:spcPct val="120000"/>
              </a:lnSpc>
              <a:buNone/>
            </a:pPr>
            <a:r>
              <a:rPr lang="en-US" sz="1500" dirty="0">
                <a:solidFill>
                  <a:schemeClr val="tx2"/>
                </a:solidFill>
                <a:latin typeface="+mn-lt" pitchFamily="34" charset="0"/>
                <a:ea typeface="+mn-lt" pitchFamily="34" charset="-122"/>
                <a:cs typeface="+mn-lt" pitchFamily="34" charset="-120"/>
              </a:rPr>
              <a:t>: le coordinate trasversali non cambiano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t</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tempo è lo stesso nei due sistemi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Perché Galileo ci arrivò</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Un'osservazione quotidiana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NON SENTIAMO LA TERRA MUOVERSI?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oggetto che cade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stesso esito, Terra ferma o in moto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Nessuna differenza percepita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 il moto è uniforme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L'ipotesi copernicana resiste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è contraddetta dall'esperienza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Le velocità si sommano</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Un'addizione semplice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VELOCITÀ DELLA PALLA, SECONDO CHI GUARDA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Chi colpisce la palla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 metri al secondo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COLPO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 metri al secondo rispetto a sé</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 guarda da fermo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SOMMA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 metri al secondo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RIFERIMENTO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campo, non la giocatrice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Guardata dal campo, la palla somma le due velocità in gioco.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RESTA INVARIATA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Accelerazione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stessa in ogni sistema inerziale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RESTA INVARIATA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Forza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non dipende dall'osservatore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RESTA INVARIATA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Massa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uguale prima e dopo il cambio di sistema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Dove si ferma la formula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limite di velocità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CIRCA L'1% DELLA VELOCITÀ DELLA LUCE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Sopra circa i 3.000 chilometri al secondo la formula di Galileo non basta più</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Da quella soglia in su serve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relatività ristretta di Einstein</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trasformazioni di Lorentz</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LAVAGNA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combinano due velocità secondo Galileo?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 moltiplicano tra loro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Si sommano come numeri ordinari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Restano sempre invariate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quiz e flashcard sul sito </a:t>
            </a:r>
            <a:pPr indent="0" marL="0">
              <a:buNone/>
            </a:pPr>
            <a:r>
              <a:rPr lang="en-US" sz="1700" b="1" dirty="0">
                <a:solidFill>
                  <a:schemeClr val="bg1"/>
                </a:solidFill>
                <a:latin typeface="+mn-lt" pitchFamily="34" charset="0"/>
                <a:ea typeface="+mn-lt" pitchFamily="34" charset="-122"/>
                <a:cs typeface="+mn-lt" pitchFamily="34" charset="-120"/>
              </a:rPr>
              <a:t>recaplica.com/it/scienza/trasformazioni-di-galileo/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HyperPhysics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Trasformazioni di Galileo: cosa sono e come funzionano — Recap</dc:title>
  <dc:subject>PptxGenJS Presentation</dc:subject>
  <dc:creator>Recaplica</dc:creator>
  <cp:lastModifiedBy>Recaplica</cp:lastModifiedBy>
  <cp:revision>1</cp:revision>
  <dcterms:created xsi:type="dcterms:W3CDTF">2026-10-18T01:32:30Z</dcterms:created>
  <dcterms:modified xsi:type="dcterms:W3CDTF">2026-10-18T01:32:30Z</dcterms:modified>
</cp:coreProperties>
</file>