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del chi quadrato lavora su conteggi e li confronta con quelli che ci si aspetterebbe se valesse un'ipotesi di partenza. Lo pubblicò Karl Pearson nel 1900.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Nell'esempio del manuale del NIST si contano 309 difetti su wafer, classificati per tipo, A, B, C e D, e per turno di produzione, 1, 2 e 3. La domanda è se la composizione dei difetti cambia con il turno. Il test risponde che ci sono prove significative di un cambiamento nelle proporzioni, con un p-value di 0,00387.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frequenze osservate sono i conteggi raccolti. Le attese sono quelle che si vedrebbero se le due classificazioni fossero indipendenti: per una casella si moltiplica il totale della sua riga per il totale della sua colonna e si divide per il totale generale. Per il turno 1 e il tipo A fa 94 per 74 diviso 309, cioè 22,51.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ogni casella si calcola il quadrato della differenza tra osservato e atteso e lo si divide per l'atteso. Sommando i contributi delle dodici caselle il NIST ottiene 19,18. Con 6 gradi di libertà e livello 0,05 la soglia è 12,592: il 19,18 la supera e l'ipotesi di indipendenza si rifiuta. Il p-value dell'esempio è 0,00387.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una tabella con r righe e c colonne i gradi di libertà sono r meno 1 per c meno 1. Il corso di Yale spiega da dove viene: delle r per c caselle, fissato il totale, ne restano libere r per c meno 1, e da queste si tolgono i parametri stimati per i margini. Nei wafer, con 3 turni e 4 tipi, i gradi sono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bontà di adattamento c'è una sola classificazione. Nel corso di genetica di Phillip McClean, 556 semi di pisello si confrontano con il rapporto 9 a 3 a 3 a 1. Con 4 classi i gradi di libertà sono 3, la statistica vale 0,47 e il valore critico a 0,05 è 7,82: i dati sono compatibili con il rapporto.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Bewick, Cheek e Ball, in una rassegna uscita su Critical Care nel 2004, avvertono che il test da solo non dice quanto è forte l'associazione. Per vedere quali caselle pesano si guardano i residui standardizzati: sopra 2 in valore assoluto sono significativi.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distribuzione chi quadrato è un'approssimazione che regge con attese abbastanza grandi. La regola attribuita a Cochran vuole nessuna attesa sotto 1 e non più del 20% delle caselle sotto 5. Nelle tabelle 2 per 2 piccole si usano il test esatto di Fisher o la correzione di Yates; con i dati appaiati il test di McNemar.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fa 3 meno 1 per 4 meno 1, cioè 2 per 3: i gradi di libertà sono 6, come nell'esempio dei wafer. Seconda domanda: e una bontà di adattamento con 4 classi e nessun parametro stimato? Ne ha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il manuale statistico del NIST, la rassegna di Bewick, Cheek e Ball su Critical Care, il corso Statistics 101 di Yale, il corso di genetica di Phillip McClean alla North Dakota State University e la biografia di Karl Pearson su MacTutor.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del chi quadrato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 di Karl Pearson (1900), svolto sui difetti dei wafer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309 DIFETTI, TRE TURNI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796188" y="2106016"/>
            <a:ext cx="17473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difetti cambiano da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turno all'altro?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TABELLA ALLA RISPOSTA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Osservate e attese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dei contributi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Gradi di libertà e soglia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test si ferma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Osservate e attese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casella ha due numeri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CASELLA, TURNO 1 E TIPO 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conteggi raccolti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TURNO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difetti di tipo 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Conteggi se H0 è vera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TURNO 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94 per 74, diviso 309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L'attesa di quella casella viene 22,51 contro i 15 osservati.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dei contributi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Dodici caselle, un solo numero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WAFER DEL NIST LA SOMMA SUPERA LA SOGLIA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classificati per tipo e per turno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19,18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quadrato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dei contributi delle 12 caselle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12,592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critico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6 gradi di libertà, livello 0,05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Gradi di libertà e soglia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caselle sono libere di variare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3 TURNI E 4 TIPI A 6 GRADI DI LIBERTÀ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Tabella 3 per 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309 difetti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gradi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(3 - 1) per (4 - 1)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12,592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19,18 la supera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 DI PISELLO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556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atteso 9 a 3 a 3 a 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 DI LIBERTÀ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 - 1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gradi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4 classi, uno in meno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STATISTICA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soglia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0,47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 7,82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compatibili col rapporto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test si ferma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Caselle piccole, dati appaiati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chi quadrato enorme indica un legame fortissimo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 dice se un'associazione esiste. Per sapere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 caselle la producono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si leggono i residui standardizzati.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ATTESE SOTTO 5 O MISURE APPAIATE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Fisher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esatto, tabelle 2 per 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95 pazienti dà P = 0,140 dove il chi quadrato dà 0,073.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Yates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Correzione per la continuità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frequenza più piccola sale di 0,5, i totali restano uguali.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McNemar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appaiati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gli stessi soggetti misurati due volte.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gradi di libertà ha una tabella con 3 righe e 4 colonne?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del test del chi quadrato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recaplica.com/it/scienza/test-chi-quadrato/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e-Handbook · Bewick, Cheek e Ball · Yale · McClean, NDSU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 quadrato: formula del test ed esempio svolto — Recap</dc:title>
  <dc:subject>PptxGenJS Presentation</dc:subject>
  <dc:creator>Recaplica</dc:creator>
  <cp:lastModifiedBy>Recaplica</cp:lastModifiedBy>
  <cp:revision>1</cp:revision>
  <dcterms:created xsi:type="dcterms:W3CDTF">2026-10-21T00:17:04Z</dcterms:created>
  <dcterms:modified xsi:type="dcterms:W3CDTF">2026-10-21T00:17:04Z</dcterms:modified>
</cp:coreProperties>
</file>