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socioculturale di Vygotskij spiega lo sviluppo cognitivo come un processo che nasce nell'interazione con altre persone, non dentro la testa del singolo bambino. Oggi vediamo cosa dice, il ruolo del linguaggio, e come si confronta con la teoria di Piaget.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Vygotskij lo sviluppo cognitivo è guidato dall'interazione con adulti e compagni più esperti, dentro un contesto culturale specifico: il bambino non impara isolato, ma dentro relazioni.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L'APA descrive la prospettiva socioculturale come la visione secondo cui lo sviluppo cognitivo è guidato dall'interazione con adulti, e il contesto culturale determina come, dove e quando queste interazioni avvengono. Vygotskij ne è indicato come uno dei principali pionieri.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citazione centrale riportata dal manuale Social Sci LibreTexts: ogni funzione culturale compare prima a livello sociale, tra persone, e solo dopo a livello individuale, dentro il bambino.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manuale Social Sci LibreTexts descrive questo passaggio: pensare ad alta voce diventa col tempo pensiero accompagnato da discorso interiore, e parlare a se stessi resta una pratica solo quando si cerca di imparare o ricordare qualcosa.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interpretava il parlare da soli come linguaggio egocentrico, dovuto all'incapacità di vedere le cose dal punto di vista altrui. Vygotskij pensava invece che i bambini parlassero a se stessi per risolvere problemi o chiarire i pensieri, un discorso che coi bambini che imparano a pensare in parole avviene prima ad alta voce.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punto di divergenza centrale tra le due teorie: se si crede, come Piaget, che lo sviluppo preceda l'apprendimento, si aspetta che il bambino sia pronto prima di introdurre concetti nuovi; se si crede, come Vygotskij, che l'apprendimento guidi lo sviluppo, si strutturano attività che promuovono l'interazione fin da subito.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manuale Baylor spiega che per Piaget i bambini usano schemi che costruiscono e organizzano sul piano mentale, mentre per Vygotskij il linguaggio, un medium sociale, è il meccanismo con cui costruiamo la conoscenza del mondo, e che con lo sviluppo diventa pensiero interiorizzato.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L'APA riporta che, secondo Vygotskij, ciò che un bambino riesce a fare con l'assistenza di altri è più indicativo del suo stato di sviluppo di ciò che riesce a fare da solo: rivela abilità potenziali non ancora consolidate, alla base della zona di sviluppo prossimale.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corretta: la prima. Vygotskij differiva da Piaget proprio su questo punto, sostenendo che una persona ha non solo abilità attuali ma anche un set di abilità potenziali, realizzabili solo con la guida di altri. Seconda domanda per la classe: in che modo un insegnante può lavorare dentro le abilità potenziali di uno studente, invece che aspettare che siano già pronte?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approfondisce anche il concetto specifico della zona di sviluppo prossimale, in un Recap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teoria socioculturale di Vygotskij</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cultura e linguaggio guidano lo sviluppo del bambino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BAMBINO IMPARA DA SOLO O CON GLI ALTRI?</a:t>
            </a:r>
            <a:endParaRPr lang="en-US" sz="1300" dirty="0"/>
          </a:p>
        </p:txBody>
      </p:sp>
      <p:sp>
        <p:nvSpPr>
          <p:cNvPr id="3" name="Shape 1"/>
          <p:cNvSpPr/>
          <p:nvPr/>
        </p:nvSpPr>
        <p:spPr>
          <a:xfrm>
            <a:off x="503936" y="2474824"/>
            <a:ext cx="50867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davvero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sviluppo cognitivo 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bambino?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sviluppo nasce dall'interazione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linguaggio come strumento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confronto con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Abilità attuali e potenziali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Lo sviluppo nasce dall'interazione</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contesto culturale guida ogni interazione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PROSPETTIVA SOCIOCULTURALE SECONDO L'APA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livelli, sociale poi individuale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tra persone, poi dentro il bambino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e compagni più esperti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interazione che orienta lo sviluppo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Contesto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cultura circostante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determina come, dove e quando avviene l'interazione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VYGOTSKIJ,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Il linguaggio come strumento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voce alta a pensiero interiore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PARLARE AD ALTA VOCE AL PENSIERO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ad alta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bambino parla mentre agisce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 bassa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parole si fanno private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Linguaggio interiore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pensiero silenzioso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PIAGET DEL PARLARE DA SOLI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Linguaggio egocentrico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sa vedere il punto di vista altrui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Vygotskij</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strumento di pensiero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Risolve problemi e chiarisce i pensieri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comportamento, letto in due modi opposti.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Il confronto con Piaget</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guida chi, tra sviluppo e apprendimento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SVILUPPO E APPRENDIMENTO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Vygotskij il bambino impara prima con gli altri, e solo dopo sa fare da solo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manuale Social Sci LibreTexts individua qui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chiave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due teorie,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conseguenze opposte</a:t>
            </a:r>
            <a:pPr indent="0" marL="0">
              <a:lnSpc>
                <a:spcPct val="125000"/>
              </a:lnSpc>
              <a:buNone/>
            </a:pPr>
            <a:r>
              <a:rPr lang="en-US" sz="1750" dirty="0">
                <a:solidFill>
                  <a:srgbClr val="D8D6CF"/>
                </a:solidFill>
                <a:latin typeface="+mn-lt" pitchFamily="34" charset="0"/>
                <a:ea typeface="+mn-lt" pitchFamily="34" charset="-122"/>
                <a:cs typeface="+mn-lt" pitchFamily="34" charset="-120"/>
              </a:rPr>
              <a:t> su come strutturare l'insegnamento.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NASCE LA CONOSCENZA, SECONDO I DUE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Piaget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Schemi individuali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Costruiti e organizzati sul piano mentale del bambino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Vygotskij</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Linguaggio sociale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mezzo con cui si costruisce la conoscenza del mondo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Entrambi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Interazione col mondo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Fonte comune del cambiamento evolutivo, secondo il manuale Baylor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Abilità attuali e potenziali</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il bambino sa fare da solo, e con aiuto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593440"/>
            <a:ext cx="1480820"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dice di più sullo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sviluppo di un bambino, ciò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sa fare da solo o con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aiuto?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per Vygotskij, il bambino ha anche abilità "potenziali" e non solo quelle già acquisite?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può realizzarle con la guida di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le sviluppa da solo con l'età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sono innate e fisse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recaplica.com/it/scienza/teoria-socioculturale-vygotskij/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 socioculturale di Vygotskij — Recap</dc:title>
  <dc:subject>PptxGenJS Presentation</dc:subject>
  <dc:creator>Recaplica</dc:creator>
  <cp:lastModifiedBy>Recaplica</cp:lastModifiedBy>
  <cp:revision>1</cp:revision>
  <dcterms:created xsi:type="dcterms:W3CDTF">2026-09-25T11:27:47Z</dcterms:created>
  <dcterms:modified xsi:type="dcterms:W3CDTF">2026-09-25T11:27:47Z</dcterms:modified>
</cp:coreProperties>
</file>