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dell'evoluzione per selezione naturale spiega come cambiano le specie viventi nel corso delle generazioni. Charles Darwin la elabora osservando la natura durante il viaggio del Beagle e la pubblica ne «L'origine delle specie» nel novembre 1859. Oggi vediamo il viaggio che l'ha ispirata, come funziona il meccanismo, il ruolo di Alfred Russel Wallace e due casi osservati davvero, i fringuelli delle Galápagos e la falena delle betulle.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breve: no, non in questo senso. Uomo e grandi scimmie attuali condividono un antenato comune, vissuto milioni di anni fa: non c'è una discendenza diretta dalle scimmie di oggi. È uno dei falsi miti più diffusi sulla teoria di Darwin, e ci torniamo più avanti.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doveva durare due anni ma si protrasse per quasi cinque. Darwin passò circa tre anni e tre mesi a terra, esplorando il Sud America e le isole incluse le Galápagos, e circa 18 mesi in mare. Le raccolte zoologiche, geologiche e i fossili di quel viaggio diventeranno la base empirica della sua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raccolse circa 13-14 specie di fringuelli dalle Galápagos. Comprese che discendevano tutti da un unico antenato comune: dispersi su isole diverse, si erano adattati a mangiare i diversi cibi disponibili localmente, semi, insetti, fiori di cactus. È l'esempio scolastico della radiazione adattativa.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teoria ha tre componenti principali: la variazione tra gli individui di una specie avviene in modo casuale; i caratteri di un individuo possono essere trasmessi alla progenie; la lotta per l'esistenza fa sì che solo gli individui con caratteri favorevoli sopravvivano e si riproducano più degli altri. Non è una scelta consapevole né una forza con uno scopo: è la conseguenza statistica di chi lascia, in media, più discendenti fertili.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Wallace condusse spedizioni naturalistiche in Brasile, dal 1848 al 1852, e in Malesia, dal 1854 al 1862. Durante il secondo viaggio scrisse e inviò a Darwin, nel 1858, un saggio che esponeva un meccanismo di cambiamento delle specie sorprendentemente simile al suo. Darwin e Wallace mantennero un rapporto di stima reciproca anche quando, in seguito, divergettero sull'applicazione della selezione naturale alla specie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Darwin lavorava da anni a un manoscritto molto più ampio sulla trasmutazione delle specie quando, nel 1858, ricevette la lettera di Wallace. La coincidenza lo spinse a scrivere in fretta una versione più breve e divulgativa della teoria: prima l'annuncio congiunto alla Linnean Society di Londra, nel luglio 1858, poi il libro, pubblicato quindici mesi dopo, nel novembre 1859.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falena delle betulle esiste in una forma chiara e in una forma scura, comparsa durante la Rivoluzione industriale britannica. Nelle aree più inquinate dal fumo la forma scura raggiunse frequenze fino all'80%. In esperimenti sul campo con finte falene disposte su alberi non inquinati, osservate per 48 ore, la forma chiara ha avuto un tasso di sopravvivenza del 64%, contro il 43% della forma scura: si mimetizza meglio sui licheni, che l'inquinamento uccide.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selezione naturale non produce organismi perfetti e non ha un obiettivo: agisce solo sulle variazioni già disponibili in una popolazione, in un dato momento, non progetta soluzioni ideali da zero. È un processo meccanico, non una forza con un piano.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«Survival of the fittest» non fu coniata da Darwin ma dal filosofo Herbert Spencer, nel 1864, che la usò per giustificare, sul piano sociale, la competizione fra individui. Fu Wallace a suggerire a Darwin di adottarla per ridurre la confusione sul termine «selezione naturale»: Darwin la inserì solo nella quinta edizione dell'Origin, nel 1869, e la intendeva in senso relativo al contesto, non come «il più forte» in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Uomo e grandi scimmie discendono da uno stesso antenato comune, vissuto milioni di anni fa, ma per strade separate: non c'è una fila con le scimmie di oggi su un piolo e l'uomo su quello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Durante la Rivoluzione industriale la forma scura arrivò a superare l'80% nelle aree inquinate; dopo la riduzione dell'inquinamento, negli anni '50 del Novecento, la forma chiara è tornata a prevalere. Seconda domanda, se c'è tempo, dal quiz del Recap: chi coniò «survival of the fittest»? (Herbert Spencer, nel 1864.)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dell'evoluzione di Darwin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 di viaggio, poi il libro del 1859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LO SCOPRÌ DAVVERO?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40993" y="2106016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scimmie sono nostre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cinque anni, non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 BEAGLE, 1831-1836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terra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3 anni e 3 mesi, Sud America e isole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95274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18 mesi di navigazione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Plymouth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 1831, si parte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Isole Galápagos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1835, i fringuelli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Ritorno in Inghilterra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ottobre 1836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antenato comune, becchi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ANTENATO, BECCHI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 di fringuelli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raccolte alle Galápagos, nel 1835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antenato comune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poi diviso in nicchie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dove Darwin pubblica la teoria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INGREDIENTE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Casuale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tratti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individuo per individuo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Eredità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ai figli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carattere passa da genitore a figlio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Selezione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Sopravvive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 più adatto lascia più discendenti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L'annuncio di Wallace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lettera che accelerò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Alfred Russel Wallace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1823 – 1913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Spedizione naturalistica in Brasile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spedizione, in Malesia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Invia a Darwin il suo saggio sulla selezione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Annuncio congiunto alla Linnean Society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DALL'ANNUNCIO AL LIBRO, 1858-1859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Quindici mesi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lettera al libro pubblicato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 di Wallace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1858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6674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68833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Linnean Society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luglio 1858, annuncio congiunto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L'origine delle specie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1859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falena delle betulle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naturale, in diretta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OSSERVATA, E PERSINO INVERTITA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frequenza nelle aree più inquinate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chiara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bosco non inquinato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sopravvivenza forma scura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stesso esperimento, stesso bosco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selezione naturale non ha uno scopo.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processo cieco e meccanico,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progetta il futuro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non punta alla perfezione,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premia solo chi lascia più discendenti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contesto di quel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DISSE «IL PIÙ ADATTO»?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Herbert Spencer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L'ESPRESSIONE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Coniata nel 1864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Darwinismo sociale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Charles Darwin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Selezione naturale (1859)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SENSO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Relativo, non il più forte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la userà solo nel 1869, in un'edizione successiva.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4011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L'uomo discende dalle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scimmie attuali?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il caso della falena delle betulle?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la selezione naturale può essere osservata, e persino invertita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l'evoluzione richiede sempre milioni di anni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le falene scelgono consapevolmente il colore più mimetico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recaplica.com/it/scienza/teoria-evoluzione-darwin/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Darwin Correspondence Project · Encyclopaedia Britannica · Natural History Museum · Understanding Evolution (Berkeley) · PMC/NIH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Teoria dell'evoluzione di Darwin: cos'è la selezione naturale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