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1923 Brønsted e Lowry arrivarono in modo indipendente alla stessa definizione di acido e di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L'ammoniaca. Nella teoria di Brønsted-Lowry una sostanza non deve contenere H+ o OH- per essere acida o basica, e l'ammoniaca è una base perché prende un protone dall'acqua.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reazione acido-base è un passaggio di protone da una specie a un'altra. La definizione è del 1923, formulata in modo indipendente dai due chimici fisici.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L'acido produce la sua base coniugata, la base il suo acido coniugato. Da un acido forte nasce una base coniugata molto debole.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coppie sono NH3 con NH4+ e H2O con OH-. In acqua diluita l'ammoniaca forma quantità minime di ione ammonio.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Brønsted-Lowry una sostanza non deve contenere H+ o OH- per essere un acido o una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Lewis ha una definizione alternativa, basata sugli elettroni: la base dona una coppia di elettroni.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L'ammoniaca è una base perché prende un protone dall'acqua. Seconda domanda: quali sono le due coppie coniugate della reazione?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consultate il 16/10/2026.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di Brønsted-Lowry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 e basi come donatori e accettori di protoni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BASE PUÒ NON AVERE OH-?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395923" y="2106016"/>
            <a:ext cx="14014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sostanza è una 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contenere OH-?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PROTONE AD ARRHENIUS E LEWIS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protone che passa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Coppie coniugate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Ammoniaca e acqua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 e Lewis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1923, DA DUE CHIMICI FISICI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Cede un protone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propria base coniugata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Accetta un protone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proprio acido coniugato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 (Danimarca) e Lowry (Regno Unito) lo proposero in modo indipendente.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SCAMBIO DI PROTONE LASCIA DUE COPPIE CONIUGATE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protone di differenza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le due specie di una coppia coniugata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coniugate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ogni scambio di protone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forte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 una base coniugata debole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SUCCEDE IN NH3 PIÙ H2O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Base, prende un protone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L'ammoniaca lo prende dall'acqua.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Acido, cede il protone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L'acqua cede il protone all'ammoniaca. È anfotera: con un acido farebbe da base.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NH4+ e OH-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specie che nascono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coniugate di NH3 e H2O.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base non deve contenere OH-.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L'ammoniaca è una base perché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prende un protone dall'acqua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L'ione OH- compare dopo lo scambio.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DI ARRHENIUS ALLA TEORIA DEL 1923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Idrogeno e idrossido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in acqua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protone che passa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fuori dall'acqua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1923 generalizza quella di Arrhenius.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reazione tra ammoniaca e acqua, che ruolo ha l'ammoniaca?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Acido, perché cede un protone all'acqua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Solvente, perché non entra nello scambio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Base, perché prende un protone dall'acqua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RESTO DELLA SCALA STA NEL RECAP SUL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recaplica.com/it/scienza/teoria-di-bronsted-lowry/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 · LibreTexts, Università dell'Illinois Springfield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di Brønsted-Lowry: donatori e accettori di protoni — Recap</dc:title>
  <dc:subject>PptxGenJS Presentation</dc:subject>
  <dc:creator>Recaplica</dc:creator>
  <cp:lastModifiedBy>Recaplica</cp:lastModifiedBy>
  <cp:revision>1</cp:revision>
  <dcterms:created xsi:type="dcterms:W3CDTF">2026-10-24T00:19:31Z</dcterms:created>
  <dcterms:modified xsi:type="dcterms:W3CDTF">2026-10-24T00:19:31Z</dcterms:modified>
</cp:coreProperties>
</file>