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di Talete racconta come le parallele tagliano due trasversali in segmenti proporzionali, e la stessa idea descrive la similitudine dei triangoli.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 ricostruzione moderna basata su Wikipedia EN, si misura la base della piramide e l'altezza di un bastone, insieme alle loro ombre nello stesso momento del giorno, per calcolare l'altezza per proporzione. Non è il metodo storico originale di Talete, che è andato perduto.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parallele dividono le due trasversali in segmenti che stanno nella stessa proporzione, secondo Treccani: è l'enunciato del teorema di Talete.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inverso, descritto da Treccani, vale anche al contrario: da una proporzione tra segmenti e da due rette di congiunzione parallele si deduce che anche le altre due lo sono.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Wikipedia EN, il teorema di Talete è equivalente al teorema sui rapporti tra i lati dei triangoli simili: stessa idea, con le parallele e le trasversali al posto dei triangoli.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il teorema di Talete serve a dividere un segmento in parti uguali, a dimostrare un criterio di congruenza dei triangoli e a trovare un quarto segmento proporzionale a tre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informazioni sulla vita di Talete sono scarse e incerte, secondo Treccani e Wikipedia EN. Secondo il racconto tramandato da Ieronimo di Rodi, tramite Diogene Laerzio, e da Plinio, citato dall'Encyclopædia Britannica, Talete avrebbe misurato l'altezza di una piramide dall'ombra, nel momento in cui la propria ombra era lunga quanto la sua altezza: è un aneddoto scritto secoli dopo la sua vita. Plutarco ne racconta una versione diversa, dove manca il vincolo dell'ora del giorno, perché le fonti antiche non sono concordi sul metodo esatto. Il racconto di Diogene Laerzio, tramite Apollodoro, narra anche che Talete sarebbe morto assistendo ai giochi della 58ª Olimpiade, per un colpo di calore e la sete: anche questo è un racconto arrivato dall'antichità, non confermabile in modo indipendente.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porta il nome di Talete per tradizione, ma la prima prova scritta che conosciamo porta la firma di Euclide.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i segmenti sono direttamente proporzionali tra loro, secondo Treccani. Seconda domanda per la classe: che differenza c'è tra il teorema diretto e quello inverso?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di Talete collega parallele, trasversali e triangoli simili; l'aneddoto della piramide resta un racconto arrivato dagli autori antichi, scritto secoli dopo Talete.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teorema di Talete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Parallele, trasversali e triangoli simili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UN'ALTEZZA DIFFICILE DA RAGGIUNGERE</a:t>
            </a:r>
            <a:endParaRPr lang="en-US" sz="1300" dirty="0"/>
          </a:p>
        </p:txBody>
      </p:sp>
      <p:sp>
        <p:nvSpPr>
          <p:cNvPr id="3" name="Shape 1"/>
          <p:cNvSpPr/>
          <p:nvPr/>
        </p:nvSpPr>
        <p:spPr>
          <a:xfrm>
            <a:off x="3079445" y="2106016"/>
            <a:ext cx="11181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è alta una piramide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non si può scalare?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 PARTE DALLE RETTE, SI ARRIVA ALLA PIRAMIDE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L'enunciato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Diretto e inverso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similitudine dei triangoli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Talete e la piramide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L'enunciato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Rette parallele, segmenti in proporzione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STESSE PARALLELE TAGLIANO DUE TRASVERSALI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Primo segmento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Sulla prima trasversale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Punto d'incrocio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Dove si incontrano le rette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segmento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Sulla seconda trasversale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Diretto e inverso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stessa relazione, letta al contrario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PARALLELA E PROPORZIONE, NEI DUE SENSI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Teorema diretto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Rette tagliate da parallele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Segmenti in proporzione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Teorema inverso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Segmenti già in proporzione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rette sono parallele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proporzione garantisce il parallelismo, e viceversa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similitudine dei triangoli</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Stessa idea, due triangoli invece di rette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DALLE RETTE AI TRIANGOLI SIMILI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rette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Parallele e trasversali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parallele tagliano due trasversali in segmenti proporzionali.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proporzione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Stessa relazione dei segmenti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la proporzione descritta dal teorema di Talete.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triangoli simili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Stessa idea, coi triangoli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teorema equivale al rapporto tra i lati di triangoli simili.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DIVIDERE UN SEGMENTO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Divisione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Uguali</a:t>
            </a:r>
            <a:pPr indent="0" marL="0">
              <a:buNone/>
            </a:pPr>
            <a:r>
              <a:rPr lang="en-US" sz="1600" b="1" dirty="0">
                <a:solidFill>
                  <a:schemeClr val="bg1"/>
                </a:solidFill>
                <a:latin typeface="+mj-lt" pitchFamily="34" charset="0"/>
                <a:ea typeface="+mj-lt" pitchFamily="34" charset="-122"/>
                <a:cs typeface="+mj-lt" pitchFamily="34" charset="-120"/>
              </a:rPr>
              <a:t> parti</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 divide un segmento senza misurarlo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DIMOSTRARE UNA CONGRUENZA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Congruenza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050" b="1" dirty="0">
                <a:solidFill>
                  <a:schemeClr val="bg1"/>
                </a:solidFill>
                <a:latin typeface="+mj-lt" pitchFamily="34" charset="0"/>
                <a:ea typeface="+mj-lt" pitchFamily="34" charset="-122"/>
                <a:cs typeface="+mj-lt" pitchFamily="34" charset="-120"/>
              </a:rPr>
              <a:t>Criterio</a:t>
            </a:r>
            <a:pPr indent="0" marL="0">
              <a:buNone/>
            </a:pPr>
            <a:r>
              <a:rPr lang="en-US" sz="1600" b="1" dirty="0">
                <a:solidFill>
                  <a:schemeClr val="bg1"/>
                </a:solidFill>
                <a:latin typeface="+mj-lt" pitchFamily="34" charset="0"/>
                <a:ea typeface="+mj-lt" pitchFamily="34" charset="-122"/>
                <a:cs typeface="+mj-lt" pitchFamily="34" charset="-120"/>
              </a:rPr>
              <a:t> triangoli</a:t>
            </a:r>
            <a:endParaRPr lang="en-US" sz="3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 dimostra un criterio di congruenza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TROVARE UN SEGMENTO PROPORZIONALE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Proporzionale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segmento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 ricava da tre segmenti noti</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Talete e la piramide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aneddoto arrivato dall'antichità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DATE INCERTE, RACCONTI TRAMANDATI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Talete di Mileto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Tra il VII e il VI secolo a.C.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624-623 a.C.</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Nascita secondo Treccani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640 a.C.</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Nascita secondo Britannica 1911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548-545 a.C.</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Morte secondo Treccani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546 a.C.</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Morte secondo Britannica 1911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Talete non ha scritto la prima dimostrazione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Wikipedia EN, la prima dimostrazione scritta conosciuta è negli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Elementi di Euclide</a:t>
            </a:r>
            <a:pPr indent="0" marL="0">
              <a:lnSpc>
                <a:spcPct val="125000"/>
              </a:lnSpc>
              <a:buNone/>
            </a:pPr>
            <a:r>
              <a:rPr lang="en-US" sz="1750" dirty="0">
                <a:solidFill>
                  <a:srgbClr val="D8D6CF"/>
                </a:solidFill>
                <a:latin typeface="+mn-lt" pitchFamily="34" charset="0"/>
                <a:ea typeface="+mn-lt" pitchFamily="34" charset="-122"/>
                <a:cs typeface="+mn-lt" pitchFamily="34" charset="-120"/>
              </a:rPr>
              <a:t>; babilonesi ed egizi conoscevano già il principio prima di Talete.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TOCCA ALLA CLASSE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dice il teorema di Talete sulle parallele tagliate da due trasversali?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Sono direttamente proporzionali tra loro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sempre uguali tra loro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hanno nessuna relazione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recaplica.com/it/scienza/teorema-di-talete/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 1911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Teorema di Talete: cos'è e come si applica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