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teorema di Pitagora lega i tre lati di un triangolo rettangolo: il quadrato sull'ipotenusa equivale alla somma dei quadrati sui due cateti, a²+b²=c². Oggi vediamo l'enunciato, perché è vero, come si usa per trovare un lato e cosa dice la storia su chi lo conosceva prima di Pitagora.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sì. Tavolette babilonesi del Vecchio Impero, datate tra il 1900 e il 1600 a.C. circa, mostrano che il contenuto del teorema era già noto circa un millennio prima della nascita di Pitagora, intorno al 570 a.C.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 3 e 4 come cateti, la formula a²+b²=c² dà 9+16=25, e la radice di 25 è 5: è una delle terne pitagoriche più comuni, presente già in un problema del Papiro di Berlino 6619, un testo matematico egizio antico.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trovare l'ipotenusa si elevano al quadrato i due cateti, si somma il risultato e si estrae la radice quadrata. Per trovare un cateto si eleva al quadrato l'ipotenusa, si sottrae il quadrato del cateto conosciuto e si estrae la radice quadrata del risultato.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tavoletta Plimpton 322, secondo l'analisi di Neugebauer e Sachs, elenca terne pitagoriche intere; curiosamente 3-4-5 e 5-12-13 non compaiono tra quelle, e la più piccola presente è 45-60-75.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Pitagora nasce a Samo, nella Ionia, figlio di Mnesarco, intorno al 570 a.C.; si trasferisce nel sud dell'Italia, forse intorno al 529 a.C., e fonda a Crotone una scuola filosofica e religiosa con due circoli, i mathematikoi e gli akousmatics.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tavolette del Vecchio Impero Babilonese, datate tra il 1900 e il 1600 a.C. circa, contengono già il contenuto del teorema. MacTutor History of Mathematics usa un condizionale sull'ipotesi che sia stato Pitagora il primo a dimostrarlo: un'attribuzione tradizionale, da trattare con cautela.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B, l'ipotenusa. Se c'è tempo, seconda domanda dal quiz del Recap: vero o falso, 3-4-5 è l'unica terna pitagorica conosciuta nell'antichità? (Falso: la tavoletta Plimpton 322 ne elenca altre.)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teorema di Pitagora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dice, perché è vero e come si usa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QUANTI SECOLI ESISTE QUESTA RELAZIONE?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489298" y="2474824"/>
            <a:ext cx="278953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teorema porta il nome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Pitagora, ma è più antico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lui?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L'enunciato e la formula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è vero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usa per trovare un lato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terne pitagoriche e la storia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CATETO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unità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lato che forma l'angolo retto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CATETO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unità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L'altro lato dell'angolo retto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IPOTENUSA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unità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lato più lungo, opposto all'angolo retto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TROVARE UN LATO MANCANTE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Misura due lati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cateti, o un cateto e l'ipotenusa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Applica la formula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somma o sottrai i quadrati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Estrai la radice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trovi il lato mancante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TERNE CHE SODDISFANO L'EQUAZIONE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3-4-5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terna più piccola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nota già nel Papiro di Berlino 6619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5-12-13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un'altra terna comune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soddisfa la stessa equazione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45-60-75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nella tavoletta Plimpton 322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multiplo di 3-4-5, diverso dalla terna originale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E DOPO IL NOME DEL TEOREMA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91440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Babilonia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1900-1600 a.C. circa, tavolette con terne intere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23951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26110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570 a.C. circa, nasce Pitagora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598664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620256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Crotone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scuola pitagorica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Pitagora non ha inventato il teorema che porta il suo nome.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tavolette babilonesi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più antiche di circa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millennio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mostrano che il contenuto era già noto; le fonti restano caute anche sulla sua eventuale dimostrazione.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Nella formula a²+b²=c², cosa rappresenta c?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cateto qualsiasi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L'ipotenusa, il lato opposto all'angolo retto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L'angolo retto stesso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recaplica.com/it/scienza/teorema-di-pitagora/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MacTutor History of Mathematics · Treccani · Wolfram MathWorld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Teorema di Pitagora: cosa dice, la formula e perché è vero — Recap</dc:title>
  <dc:subject>PptxGenJS Presentation</dc:subject>
  <dc:creator>Recaplica</dc:creator>
  <cp:lastModifiedBy>Recaplica</cp:lastModifiedBy>
  <cp:revision>1</cp:revision>
  <dcterms:created xsi:type="dcterms:W3CDTF">2026-10-11T04:25:29Z</dcterms:created>
  <dcterms:modified xsi:type="dcterms:W3CDTF">2026-10-11T04:25:29Z</dcterms:modified>
</cp:coreProperties>
</file>