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teorema di Bayes rovescia una probabilità condizionata: parte dalla probabilità di un dato supponendo vera un'ipotesi e arriva alla probabilità dell'ipotesi dato quel dato.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intuitiva è 'quasi certo', ma dipende da quanto è rara la malattia: lo vediamo con un esempio numerico.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probabilità condizionata di A dato B è il rapporto fra la probabilità che A e B accadano insieme e la probabilità di B da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teorema serve a rovesciare una probabilità condizionata: parte dalla probabilità di osservare un dato supponendo vera un'ipotesi e arriva alla probabilità dell'ipotesi dato quel dato.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1.000 persone con incidenza dello 0,1% ci si aspetta 1 persona malata. Con un tasso di falsi positivi del 5%, delle 999 persone sane circa 50 risultano positive per errore: in tutto 51 positivi, di cui solo 1 davvero malato.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l'esempio didattico di Lumen Learning / OpenStax: mostra perché un test con pochi falsi positivi può comunque dare più falsi allarmi che veri casi, quando la malattia è rara.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Un'applicazione reale citata dalla Stanford Encyclopedia of Philosophy è lo screening medico: sensibilità e specificità di un test diagnostico si combinano con la prevalenza della malattia per stimare la probabilità reale di malattia dato un test positivo.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51: 1 persona davvero malata più circa 50 sane segnalate per errore. Seconda domanda per la classe: cosa cambierebbe se l'incidenza della malattia fosse più alta, per esempio il 10% invece dello 0,1%?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ripassano la probabilità condizionata, la formula di Bayes e l'esempio del test diagnostico.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di Bayes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probabilità condizionata a un risultato positivo che non basta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TEST POSITIVO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1392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test dice che sei malato,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probabilità hai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esserlo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probabilità condizionata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rovesciamento di Bayes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L'esempio del test diagnostico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applicazioni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DEFINIZIONE, IN UN RAPPORTO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P(A e B)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probabilità che A e B accadano insieme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P(B)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probabilità di B da solo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CAUSA ALL'EFFETTO, E RITORNO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P(dato|ipotesi)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conosciuta in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Teorema di Bayes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P(ipotesi|dato)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quella che cerchiamo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Malati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1.000, incidenza 0,1%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FALSI ALLARMI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Sani positivi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errore del 5% su 999 sani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 in tutto</a:t>
            </a:r>
            <a:endParaRPr lang="en-US" sz="24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 solo 1 è malato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CHE IL TEOREMA RIVELA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51 risultati positivi, solo 1 è davvero malato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probabilità reale di malattia dato un test positivo è circa 1/51, intorno al 2%, molto più bassa di quanto ci si aspetterebbe da un test accurato.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DALLO SCREENING ALL'ESEMPIO DI SCUOLA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Screening medico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COMBINA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sensibilità, specificità, prevalenza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STIMA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è davvero probabile la malattia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Esempio didattico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COMBINA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incidenza 0,1%, falsi positivi 5%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STIMA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probabilità di malattia dato un test positivo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 è lo stesso, nel caso reale e nell'esempio di scuola.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1.000 persone con incidenza 0,1% e un test con 5% di falsi positivi, quanti risultano positivi in tutto?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prova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recaplica.com/it/scienza/teorema-di-bayes/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Wikipedia · Lumen Learning /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Teorema di Bayes: cos'è e come si usa la probabilità condizionata — Recap</dc:title>
  <dc:subject>PptxGenJS Presentation</dc:subject>
  <dc:creator>Recaplica</dc:creator>
  <cp:lastModifiedBy>Recaplica</cp:lastModifiedBy>
  <cp:revision>1</cp:revision>
  <dcterms:created xsi:type="dcterms:W3CDTF">2026-10-15T02:12:06Z</dcterms:created>
  <dcterms:modified xsi:type="dcterms:W3CDTF">2026-10-15T02:12:06Z</dcterms:modified>
</cp:coreProperties>
</file>