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di Bayes rovescia una probabilità condizionata: parte dalla probabilità di un dato supponendo vera un'ipotesi e arriva alla probabilità dell'ipotesi dato quel dato.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intuitiva è 'quasi certo', ma dipende da quanto è rara la malattia: lo vediamo con un esempio numerico.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probabilità condizionata di A dato B è il rapporto fra la probabilità che A e B accadano insieme e la probabilità di B da solo.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serve a rovesciare una probabilità condizionata: parte dalla probabilità di osservare un dato supponendo vera un'ipotesi e arriva alla probabilità dell'ipotesi dato quel dato.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1.000 persone con incidenza dello 0,1% ci si aspetta 1 persona malata. Con un tasso di falsi positivi del 5%, delle 999 persone sane circa 50 risultano positive per errore: in tutto 51 positivi, di cui solo 1 davvero malato.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l'esempio didattico di Lumen Learning / OpenStax: mostra perché un test con pochi falsi positivi può comunque dare più falsi allarmi che veri casi, quando la malattia è rara.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Bayes non pubblicò il lavoro in vita; la famiglia, dopo la sua morte, consegnò le sue carte all'amico Richard Price, che curò il manoscritto per due anni prima che fosse letto alla Royal Society il 23 dicembre 1763. Il matematico francese Pierre-Simon Laplace arrivò allo stesso risultato in modo indipendente nel 1774, senza sapere del lavoro precedente di Bayes.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Un'applicazione reale citata dalla Stanford Encyclopedia of Philosophy è lo screening medico: sensibilità e specificità di un test diagnostico si combinano con la prevalenza della malattia per stimare la probabilità reale di malattia dato un test positivo.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51: 1 persona davvero malata più circa 50 sane segnalate per errore. Seconda domanda per la classe: cosa cambierebbe se l'incidenza della malattia fosse più alta, per esempio il 10% invece dello 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quiz e le flashcard ripassano la probabilità condizionata, la formula di Bayes e l'esempio del test diagnostico.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teorema di Bayes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probabilità condizionata a un risultato positivo che non basta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TEST POSITIVO</a:t>
            </a:r>
            <a:endParaRPr lang="en-US" sz="1300" dirty="0"/>
          </a:p>
        </p:txBody>
      </p:sp>
      <p:sp>
        <p:nvSpPr>
          <p:cNvPr id="3" name="Shape 1"/>
          <p:cNvSpPr/>
          <p:nvPr/>
        </p:nvSpPr>
        <p:spPr>
          <a:xfrm>
            <a:off x="503936" y="2474824"/>
            <a:ext cx="51392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Se il test dice che sei malato,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probabilità hai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esserlo davvero?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probabilità condizionata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rovesciamento di Bayes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L'esempio del test diagnostico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Storia e applicazioni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La probabilità condizionata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rapporto che parte da un'informazione in più</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DEFINIZIONE, IN UN RAPPORTO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 e B)</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sopra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probabilità che A e B accadano insieme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P(B)</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sotto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probabilità di B da solo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Il rovesciamento di Bayes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effetto a causa, con una formula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CAUSA ALL'EFFETTO, E RITORNO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P(dato|ipotesi)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conosciuta in partenza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Teorema di Bayes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passaggio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P(ipotesi|dato)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quella che cerchiamo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L'esempio del test diagnostico</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1.000 persone, un test, due numeri che non coincidono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PARTENZA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Malati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persona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su 1.000, incidenza 0,1%</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FALSI ALLARMI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Sani positivi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50</a:t>
            </a:r>
            <a:pPr indent="0" marL="0">
              <a:buNone/>
            </a:pPr>
            <a:r>
              <a:rPr lang="en-US" sz="1600" b="1" dirty="0">
                <a:solidFill>
                  <a:schemeClr val="bg1"/>
                </a:solidFill>
                <a:latin typeface="+mj-lt" pitchFamily="34" charset="0"/>
                <a:ea typeface="+mj-lt" pitchFamily="34" charset="-122"/>
                <a:cs typeface="+mj-lt" pitchFamily="34" charset="-120"/>
              </a:rPr>
              <a:t> persone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errore del 5% su 999 sani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RISULTATO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Positivi in tutto</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51</a:t>
            </a:r>
            <a:pPr indent="0" marL="0">
              <a:buNone/>
            </a:pPr>
            <a:r>
              <a:rPr lang="en-US" sz="1600" b="1" dirty="0">
                <a:solidFill>
                  <a:schemeClr val="accent1"/>
                </a:solidFill>
                <a:latin typeface="+mj-lt" pitchFamily="34" charset="0"/>
                <a:ea typeface="+mj-lt" pitchFamily="34" charset="-122"/>
                <a:cs typeface="+mj-lt" pitchFamily="34" charset="-120"/>
              </a:rPr>
              <a:t> persone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ma solo 1 è malato</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PUNTO CHE IL TEOREMA RIVELA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 51 risultati positivi, solo 1 è davvero malato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probabilità reale di malattia dato un test positivo è circa 1/51, intorno al 2%, molto più bassa di quanto ci si aspetterebbe da un test accurato.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UN SAGGIO LETTO NEL 1763</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Thomas Bayes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pastore inglese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saggio è letto alla Royal Society</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 o 1764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pubblicazione, le fonti divergono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Laplace arriva allo stesso risultato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 SCREENING ALL'ESEMPIO DI SCUOLA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Screening medico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COMBINA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sensibilità, specificità, prevalenza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STIMA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quanto è davvero probabile la malattia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Esempio didattico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COMBINA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incidenza 0,1%, falsi positivi 5%</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STIMA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probabilità di malattia dato un test positivo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calcolo è lo stesso, nel caso reale e nell'esempio di scuola.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Su 1.000 persone con incidenza 0,1% e un test con 5% di falsi positivi, quanti risultano positivi in tutto?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50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51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e prova il quiz </a:t>
            </a:r>
            <a:pPr indent="0" marL="0">
              <a:buNone/>
            </a:pPr>
            <a:r>
              <a:rPr lang="en-US" sz="1700" b="1" dirty="0">
                <a:solidFill>
                  <a:schemeClr val="bg1"/>
                </a:solidFill>
                <a:latin typeface="+mn-lt" pitchFamily="34" charset="0"/>
                <a:ea typeface="+mn-lt" pitchFamily="34" charset="-122"/>
                <a:cs typeface="+mn-lt" pitchFamily="34" charset="-120"/>
              </a:rPr>
              <a:t>recaplica.com/it/scienza/teorema-di-bayes/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Wikipedia · Lumen Learning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Teorema di Bayes: cos'è e come si usa la probabilità condizionata — Recap</dc:title>
  <dc:subject>PptxGenJS Presentation</dc:subject>
  <dc:creator>Recaplica</dc:creator>
  <cp:lastModifiedBy>Recaplica</cp:lastModifiedBy>
  <cp:revision>1</cp:revision>
  <dcterms:created xsi:type="dcterms:W3CDTF">2026-10-15T02:12:06Z</dcterms:created>
  <dcterms:modified xsi:type="dcterms:W3CDTF">2026-10-15T02:12:06Z</dcterms:modified>
</cp:coreProperties>
</file>