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riga e ogni colonna della tavola periodica segue una regola precisa, che ha impiegato quasi due secoli a diventare quella di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1869 Mendeleev lasciò una casella vuota nella sua tavola, prevedendo le proprietà di un elemento non ancora scoperto. Nel 1875 fu trovato il gallio, e le sue proprietà corrisposero quasi esattamente alla previsione: la posizione nella tavola aveva permesso di prevedere il comportamento chimico di un elemento sconosciuto.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ufficiale conta oggi 118 elementi. Il criterio con cui sono ordinati, il numero atomico crescente, fu stabilito nel 1913 da Henry Moseley, che misurò sperimentalmente i raggi X emessi da ciascun elemento.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ordinò gli elementi per peso atomico crescente, l'unico strumento di confronto disponibile nel 1869. Moseley dimostrò che il criterio corretto è il numero atomico: nella maggior parte dei casi i due ordini coincidono, ma non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moderna conta sette periodi, le righe orizzontali. Ogni periodo termina con un gas nobile, l'ultima colonna della tavola.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Periodo, gruppo ed elettroni di valenza sono i tre concetti che spiegano la griglia: la riga, la colonna, e il motivo per cui gli elementi di una stessa colonna si comportano in modo simile.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di Mendeleev, almeno sei tentativi avevano provato a mettere ordine tra gli elementi: da Lavoisier nel 1789, alle triadi di Döbereiner nel 1829, alla vite tellurica di de Chancourtois nel 1862, alla legge delle ottave di Newlands nel 1865, fino a Lothar Meyer, che tra il 1864 e il 1870 arrivò a un risultato quasi identico a quello di Mendeleev, pubblicato poco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Mendeleev dispose gli elementi per peso atomico crescente, ma il suo merito specifico fu lasciare deliberatamente delle caselle vuote per elementi non ancora scoperti, prevedendone le proprietà. Tre di queste previsioni furono confermate entro il 1886: il gallio nel 1875, poi scandio e germanio.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merito di Mendeleev fu la capacità predittiva della sua tavola, non l'idea di classificare gli elementi, che altri avevano già tentato prima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il numero di elettroni nel livello più esterno dell'atomo. Seconda domanda: in che anno Moseley stabilì il numero atomico come criterio d'ordine ufficiale? Risposta: nel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tavola periodica continua a essere aggiornata: l'ultima revisione dei pesi atomici standard di IUPAC porta la data del 4 maggio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tavola periodica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Com'è organizzata, e perché</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503936" y="2474824"/>
            <a:ext cx="235366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gallio era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previsto prima di essere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scoperto?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criterio d'ordine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Periodi e gruppi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di Mendeleev</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tavola ancora aperta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criterio d'ordine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ordina gli elementi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DELLA TAVOLA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elementi conosciuti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idrogeno a oganesson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svolta di Moseley</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 X e numero atomico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CRITERI, DUE EPOCHE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Peso atomico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MENDELEEV, 1869</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Massa media dell'elemento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LIMITE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spiega le eccezioni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Numero atomico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MOSELEY, 1913</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protoni nel nucleo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Misurato con i raggi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Dal 1913 conta il numero atomico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Periodi e gruppi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Righe e colonne spiegate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RIGHE ORIZZONTALI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più corto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Periodi intermedi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Crescono via via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Periodo 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con un gas nobile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RIGA ORIZZONTALE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Periodo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periodi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Finisce con un gas nobile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COLONNA VERTICALE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Gruppo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a:t>
            </a:r>
            <a:pPr indent="0" marL="0">
              <a:buNone/>
            </a:pPr>
            <a:r>
              <a:rPr lang="en-US" sz="1600" b="1" dirty="0">
                <a:solidFill>
                  <a:schemeClr val="bg1"/>
                </a:solidFill>
                <a:latin typeface="+mj-lt" pitchFamily="34" charset="0"/>
                <a:ea typeface="+mj-lt" pitchFamily="34" charset="-122"/>
                <a:cs typeface="+mj-lt" pitchFamily="34" charset="-120"/>
              </a:rPr>
              <a:t> gruppi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Numerati da IUPAC dal 1988</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LIVELLO ESTERNO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Valenza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Uguale</a:t>
            </a:r>
            <a:pPr indent="0" marL="0">
              <a:buNone/>
            </a:pPr>
            <a:r>
              <a:rPr lang="en-US" sz="1600" b="1" dirty="0">
                <a:solidFill>
                  <a:schemeClr val="accent1"/>
                </a:solidFill>
                <a:latin typeface="+mj-lt" pitchFamily="34" charset="0"/>
                <a:ea typeface="+mj-lt" pitchFamily="34" charset="-122"/>
                <a:cs typeface="+mj-lt" pitchFamily="34" charset="-120"/>
              </a:rPr>
              <a:t> gruppo</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Spiega le proprietà simili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Prima di Mendeleev</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ci arrivò prima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PRECURSORI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Lavoisier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1789, chimico francese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Divide gli elementi in quattro categorie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Döbereiner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1829, chimico tedesco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Nota le prime triadi di elementi simili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Lothar Meyer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1864-1870, chimico tedesco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a una tavola quasi identica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L'UOMO DELLE CASELLE VUOTE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Dmitri Mendeleev</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la tavola con caselle vuote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gallio conferma una previsione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Scandio e germanio confermano le altre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Una tavola ancora aperta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Ancora in aggiornamento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Mendeleev non ha inventato la tavola dal nulla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Almeno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sei tentativi precedenti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avevano già provato a classificare gli elementi, e Lothar Meyer arrivò a un risultato quasi identico nello stesso periodo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LAVAGNA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determina il gruppo di un elemento?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numero di elettroni di valenza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 stato fisico a temperatura ambiente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L'anno di scoperta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recaplica.com/it/scienza/tavola-periodica/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IUPAC · Royal Society of Chemistry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tavola periodica: come si legge e perché è organizzata così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